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64" r:id="rId1"/>
    <p:sldMasterId id="2147483876" r:id="rId2"/>
  </p:sldMasterIdLst>
  <p:notesMasterIdLst>
    <p:notesMasterId r:id="rId17"/>
  </p:notesMasterIdLst>
  <p:handoutMasterIdLst>
    <p:handoutMasterId r:id="rId18"/>
  </p:handoutMasterIdLst>
  <p:sldIdLst>
    <p:sldId id="341" r:id="rId3"/>
    <p:sldId id="371" r:id="rId4"/>
    <p:sldId id="372" r:id="rId5"/>
    <p:sldId id="381" r:id="rId6"/>
    <p:sldId id="390" r:id="rId7"/>
    <p:sldId id="382" r:id="rId8"/>
    <p:sldId id="383" r:id="rId9"/>
    <p:sldId id="384" r:id="rId10"/>
    <p:sldId id="387" r:id="rId11"/>
    <p:sldId id="385" r:id="rId12"/>
    <p:sldId id="386" r:id="rId13"/>
    <p:sldId id="388" r:id="rId14"/>
    <p:sldId id="389" r:id="rId15"/>
    <p:sldId id="391" r:id="rId16"/>
  </p:sldIdLst>
  <p:sldSz cx="9144000" cy="6858000" type="screen4x3"/>
  <p:notesSz cx="6797675" cy="9926638"/>
  <p:defaultTextStyle>
    <a:defPPr>
      <a:defRPr lang="sv-SE"/>
    </a:defPPr>
    <a:lvl1pPr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99"/>
    <a:srgbClr val="FFCC00"/>
    <a:srgbClr val="FFFF00"/>
    <a:srgbClr val="3399FF"/>
    <a:srgbClr val="000000"/>
    <a:srgbClr val="FF3300"/>
    <a:srgbClr val="00A3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58" autoAdjust="0"/>
    <p:restoredTop sz="82517" autoAdjust="0"/>
  </p:normalViewPr>
  <p:slideViewPr>
    <p:cSldViewPr>
      <p:cViewPr varScale="1">
        <p:scale>
          <a:sx n="59" d="100"/>
          <a:sy n="59" d="100"/>
        </p:scale>
        <p:origin x="152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1" d="100"/>
          <a:sy n="41" d="100"/>
        </p:scale>
        <p:origin x="1522" y="2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pPr>
              <a:defRPr/>
            </a:pPr>
            <a:endParaRPr lang="sv-SE"/>
          </a:p>
        </p:txBody>
      </p:sp>
      <p:sp>
        <p:nvSpPr>
          <p:cNvPr id="3" name="Platshållare för datum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pPr>
              <a:defRPr/>
            </a:pPr>
            <a:fld id="{861B2B65-8A86-4205-B77C-AE61E0CE65F6}" type="datetimeFigureOut">
              <a:rPr lang="sv-SE"/>
              <a:pPr>
                <a:defRPr/>
              </a:pPr>
              <a:t>2015-11-26</a:t>
            </a:fld>
            <a:endParaRPr lang="sv-SE"/>
          </a:p>
        </p:txBody>
      </p:sp>
      <p:sp>
        <p:nvSpPr>
          <p:cNvPr id="4" name="Platshållare för sidfot 3"/>
          <p:cNvSpPr>
            <a:spLocks noGrp="1"/>
          </p:cNvSpPr>
          <p:nvPr>
            <p:ph type="ftr" sz="quarter" idx="2"/>
          </p:nvPr>
        </p:nvSpPr>
        <p:spPr>
          <a:xfrm>
            <a:off x="0" y="9428163"/>
            <a:ext cx="2946400" cy="498475"/>
          </a:xfrm>
          <a:prstGeom prst="rect">
            <a:avLst/>
          </a:prstGeom>
        </p:spPr>
        <p:txBody>
          <a:bodyPr vert="horz" lIns="91440" tIns="45720" rIns="91440" bIns="45720" rtlCol="0" anchor="b"/>
          <a:lstStyle>
            <a:lvl1pPr algn="l">
              <a:defRPr sz="1200"/>
            </a:lvl1pPr>
          </a:lstStyle>
          <a:p>
            <a:pPr>
              <a:defRPr/>
            </a:pPr>
            <a:endParaRPr lang="sv-SE"/>
          </a:p>
        </p:txBody>
      </p:sp>
      <p:sp>
        <p:nvSpPr>
          <p:cNvPr id="5" name="Platshållare för bildnummer 4"/>
          <p:cNvSpPr>
            <a:spLocks noGrp="1"/>
          </p:cNvSpPr>
          <p:nvPr>
            <p:ph type="sldNum" sz="quarter" idx="3"/>
          </p:nvPr>
        </p:nvSpPr>
        <p:spPr>
          <a:xfrm>
            <a:off x="3849688" y="9428163"/>
            <a:ext cx="2946400" cy="498475"/>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3012F7F2-21E2-4C01-9F99-943C80BBBD9C}" type="slidenum">
              <a:rPr lang="sv-SE" altLang="sv-SE"/>
              <a:pPr>
                <a:defRPr/>
              </a:pPr>
              <a:t>‹#›</a:t>
            </a:fld>
            <a:endParaRPr lang="sv-SE" altLang="sv-SE"/>
          </a:p>
        </p:txBody>
      </p:sp>
    </p:spTree>
    <p:extLst>
      <p:ext uri="{BB962C8B-B14F-4D97-AF65-F5344CB8AC3E}">
        <p14:creationId xmlns:p14="http://schemas.microsoft.com/office/powerpoint/2010/main" val="28381645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sv-SE"/>
          </a:p>
        </p:txBody>
      </p:sp>
      <p:sp>
        <p:nvSpPr>
          <p:cNvPr id="3" name="Platshållare för datum 2"/>
          <p:cNvSpPr>
            <a:spLocks noGrp="1"/>
          </p:cNvSpPr>
          <p:nvPr>
            <p:ph type="dt"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F8C164C8-61C0-4773-AA45-26DC312B81C6}" type="datetimeFigureOut">
              <a:rPr lang="sv-SE"/>
              <a:pPr>
                <a:defRPr/>
              </a:pPr>
              <a:t>2015-11-26</a:t>
            </a:fld>
            <a:endParaRPr lang="sv-SE"/>
          </a:p>
        </p:txBody>
      </p:sp>
      <p:sp>
        <p:nvSpPr>
          <p:cNvPr id="4" name="Platshållare för bildobjekt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sv-SE" noProof="0"/>
          </a:p>
        </p:txBody>
      </p:sp>
      <p:sp>
        <p:nvSpPr>
          <p:cNvPr id="5" name="Platshållare för anteckningar 4"/>
          <p:cNvSpPr>
            <a:spLocks noGrp="1"/>
          </p:cNvSpPr>
          <p:nvPr>
            <p:ph type="body" sz="quarter" idx="3"/>
          </p:nvPr>
        </p:nvSpPr>
        <p:spPr>
          <a:xfrm>
            <a:off x="679450" y="4714875"/>
            <a:ext cx="5438775" cy="4467225"/>
          </a:xfrm>
          <a:prstGeom prst="rect">
            <a:avLst/>
          </a:prstGeom>
        </p:spPr>
        <p:txBody>
          <a:bodyPr vert="horz" wrap="square" lIns="91440" tIns="45720" rIns="91440" bIns="45720" numCol="1" anchor="t" anchorCtr="0" compatLnSpc="1">
            <a:prstTxWarp prst="textNoShape">
              <a:avLst/>
            </a:prstTxWarp>
            <a:normAutofit/>
          </a:bodyPr>
          <a:lstStyle/>
          <a:p>
            <a:pPr lvl="0"/>
            <a:r>
              <a:rPr lang="sv-SE" noProof="0" smtClean="0"/>
              <a:t>Klicka här för att ändra format på bakgrundstexten</a:t>
            </a:r>
          </a:p>
          <a:p>
            <a:pPr lvl="1"/>
            <a:r>
              <a:rPr lang="sv-SE" noProof="0" smtClean="0"/>
              <a:t>Nivå två</a:t>
            </a:r>
          </a:p>
          <a:p>
            <a:pPr lvl="2"/>
            <a:r>
              <a:rPr lang="sv-SE" noProof="0" smtClean="0"/>
              <a:t>Nivå tre</a:t>
            </a:r>
          </a:p>
          <a:p>
            <a:pPr lvl="3"/>
            <a:r>
              <a:rPr lang="sv-SE" noProof="0" smtClean="0"/>
              <a:t>Nivå fyra</a:t>
            </a:r>
          </a:p>
          <a:p>
            <a:pPr lvl="4"/>
            <a:r>
              <a:rPr lang="sv-SE" noProof="0" smtClean="0"/>
              <a:t>Nivå fem</a:t>
            </a:r>
          </a:p>
        </p:txBody>
      </p:sp>
      <p:sp>
        <p:nvSpPr>
          <p:cNvPr id="6" name="Platshållare för sidfot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sv-SE"/>
          </a:p>
        </p:txBody>
      </p:sp>
      <p:sp>
        <p:nvSpPr>
          <p:cNvPr id="7" name="Platshållare för bildnummer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54A09843-E4E9-4CDC-B1EA-0098043AB3C6}" type="slidenum">
              <a:rPr lang="sv-SE" altLang="sv-SE"/>
              <a:pPr>
                <a:defRPr/>
              </a:pPr>
              <a:t>‹#›</a:t>
            </a:fld>
            <a:endParaRPr lang="sv-SE" altLang="sv-SE"/>
          </a:p>
        </p:txBody>
      </p:sp>
    </p:spTree>
    <p:extLst>
      <p:ext uri="{BB962C8B-B14F-4D97-AF65-F5344CB8AC3E}">
        <p14:creationId xmlns:p14="http://schemas.microsoft.com/office/powerpoint/2010/main" val="41399737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smtClean="0"/>
              <a:t>Creative</a:t>
            </a:r>
            <a:r>
              <a:rPr lang="sv-SE" dirty="0" smtClean="0"/>
              <a:t> </a:t>
            </a:r>
            <a:r>
              <a:rPr lang="sv-SE" dirty="0" err="1" smtClean="0"/>
              <a:t>Commons</a:t>
            </a:r>
            <a:r>
              <a:rPr lang="sv-SE" dirty="0" smtClean="0"/>
              <a:t> = Intellektuell allmänning</a:t>
            </a:r>
            <a:endParaRPr lang="en-GB" dirty="0"/>
          </a:p>
        </p:txBody>
      </p:sp>
      <p:sp>
        <p:nvSpPr>
          <p:cNvPr id="4" name="Platshållare för bildnummer 3"/>
          <p:cNvSpPr>
            <a:spLocks noGrp="1"/>
          </p:cNvSpPr>
          <p:nvPr>
            <p:ph type="sldNum" sz="quarter" idx="10"/>
          </p:nvPr>
        </p:nvSpPr>
        <p:spPr/>
        <p:txBody>
          <a:bodyPr/>
          <a:lstStyle/>
          <a:p>
            <a:pPr>
              <a:defRPr/>
            </a:pPr>
            <a:fld id="{54A09843-E4E9-4CDC-B1EA-0098043AB3C6}" type="slidenum">
              <a:rPr lang="sv-SE" altLang="sv-SE" smtClean="0"/>
              <a:pPr>
                <a:defRPr/>
              </a:pPr>
              <a:t>4</a:t>
            </a:fld>
            <a:endParaRPr lang="sv-SE" altLang="sv-SE"/>
          </a:p>
        </p:txBody>
      </p:sp>
    </p:spTree>
    <p:extLst>
      <p:ext uri="{BB962C8B-B14F-4D97-AF65-F5344CB8AC3E}">
        <p14:creationId xmlns:p14="http://schemas.microsoft.com/office/powerpoint/2010/main" val="560415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Kompatibla licenser (samma licenselement – olika nationella varianter, olika versioner).</a:t>
            </a:r>
          </a:p>
          <a:p>
            <a:r>
              <a:rPr lang="sv-SE" dirty="0" smtClean="0"/>
              <a:t>CC</a:t>
            </a:r>
            <a:r>
              <a:rPr lang="sv-SE" baseline="0" dirty="0" smtClean="0"/>
              <a:t> version 4.0 kompatibel med GPL v3.</a:t>
            </a:r>
            <a:endParaRPr lang="en-GB" dirty="0"/>
          </a:p>
        </p:txBody>
      </p:sp>
      <p:sp>
        <p:nvSpPr>
          <p:cNvPr id="4" name="Platshållare för bildnummer 3"/>
          <p:cNvSpPr>
            <a:spLocks noGrp="1"/>
          </p:cNvSpPr>
          <p:nvPr>
            <p:ph type="sldNum" sz="quarter" idx="10"/>
          </p:nvPr>
        </p:nvSpPr>
        <p:spPr/>
        <p:txBody>
          <a:bodyPr/>
          <a:lstStyle/>
          <a:p>
            <a:pPr>
              <a:defRPr/>
            </a:pPr>
            <a:fld id="{54A09843-E4E9-4CDC-B1EA-0098043AB3C6}" type="slidenum">
              <a:rPr lang="sv-SE" altLang="sv-SE" smtClean="0"/>
              <a:pPr>
                <a:defRPr/>
              </a:pPr>
              <a:t>9</a:t>
            </a:fld>
            <a:endParaRPr lang="sv-SE" altLang="sv-SE"/>
          </a:p>
        </p:txBody>
      </p:sp>
    </p:spTree>
    <p:extLst>
      <p:ext uri="{BB962C8B-B14F-4D97-AF65-F5344CB8AC3E}">
        <p14:creationId xmlns:p14="http://schemas.microsoft.com/office/powerpoint/2010/main" val="2929270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CC har sitt ursprung i USA – behöver anpassas till svensk lagstiftning</a:t>
            </a:r>
            <a:endParaRPr lang="en-GB" dirty="0"/>
          </a:p>
        </p:txBody>
      </p:sp>
      <p:sp>
        <p:nvSpPr>
          <p:cNvPr id="4" name="Platshållare för bildnummer 3"/>
          <p:cNvSpPr>
            <a:spLocks noGrp="1"/>
          </p:cNvSpPr>
          <p:nvPr>
            <p:ph type="sldNum" sz="quarter" idx="10"/>
          </p:nvPr>
        </p:nvSpPr>
        <p:spPr/>
        <p:txBody>
          <a:bodyPr/>
          <a:lstStyle/>
          <a:p>
            <a:pPr>
              <a:defRPr/>
            </a:pPr>
            <a:fld id="{54A09843-E4E9-4CDC-B1EA-0098043AB3C6}" type="slidenum">
              <a:rPr lang="sv-SE" altLang="sv-SE" smtClean="0"/>
              <a:pPr>
                <a:defRPr/>
              </a:pPr>
              <a:t>12</a:t>
            </a:fld>
            <a:endParaRPr lang="sv-SE" altLang="sv-SE"/>
          </a:p>
        </p:txBody>
      </p:sp>
    </p:spTree>
    <p:extLst>
      <p:ext uri="{BB962C8B-B14F-4D97-AF65-F5344CB8AC3E}">
        <p14:creationId xmlns:p14="http://schemas.microsoft.com/office/powerpoint/2010/main" val="2274549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noAutofit/>
          </a:bodyPr>
          <a:lstStyle>
            <a:lvl1pPr>
              <a:defRPr sz="4800" b="1"/>
            </a:lvl1pPr>
          </a:lstStyle>
          <a:p>
            <a:r>
              <a:rPr lang="sv-SE" dirty="0" smtClean="0"/>
              <a:t>Klicka här för att ändra format</a:t>
            </a:r>
            <a:endParaRPr lang="sv-SE" dirty="0"/>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Tree>
    <p:extLst>
      <p:ext uri="{BB962C8B-B14F-4D97-AF65-F5344CB8AC3E}">
        <p14:creationId xmlns:p14="http://schemas.microsoft.com/office/powerpoint/2010/main" val="3086890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pPr>
              <a:defRPr/>
            </a:pPr>
            <a:fld id="{CB11B421-FC42-4E38-B696-C28E647F7BC6}" type="datetime1">
              <a:rPr lang="sv-SE"/>
              <a:pPr>
                <a:defRPr/>
              </a:pPr>
              <a:t>2015-11-26</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pPr>
              <a:defRPr/>
            </a:pPr>
            <a:fld id="{35DD9DB1-DE9A-41A0-9227-5CB8B129DAD5}" type="slidenum">
              <a:rPr lang="sv-SE" altLang="sv-SE"/>
              <a:pPr>
                <a:defRPr/>
              </a:pPr>
              <a:t>‹#›</a:t>
            </a:fld>
            <a:endParaRPr lang="sv-SE" altLang="sv-SE"/>
          </a:p>
        </p:txBody>
      </p:sp>
    </p:spTree>
    <p:extLst>
      <p:ext uri="{BB962C8B-B14F-4D97-AF65-F5344CB8AC3E}">
        <p14:creationId xmlns:p14="http://schemas.microsoft.com/office/powerpoint/2010/main" val="3274217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lvl1pPr>
              <a:defRPr/>
            </a:lvl1pPr>
          </a:lstStyle>
          <a:p>
            <a:pPr>
              <a:defRPr/>
            </a:pPr>
            <a:fld id="{F508F7C9-6E67-4EA8-A441-BF9566CF3086}" type="datetime1">
              <a:rPr lang="sv-SE"/>
              <a:pPr>
                <a:defRPr/>
              </a:pPr>
              <a:t>2015-11-26</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pPr>
              <a:defRPr/>
            </a:pPr>
            <a:fld id="{437BEE0B-8D48-47B2-955D-7CF3F4D2F3C1}" type="slidenum">
              <a:rPr lang="sv-SE" altLang="sv-SE"/>
              <a:pPr>
                <a:defRPr/>
              </a:pPr>
              <a:t>‹#›</a:t>
            </a:fld>
            <a:endParaRPr lang="sv-SE" altLang="sv-SE"/>
          </a:p>
        </p:txBody>
      </p:sp>
    </p:spTree>
    <p:extLst>
      <p:ext uri="{BB962C8B-B14F-4D97-AF65-F5344CB8AC3E}">
        <p14:creationId xmlns:p14="http://schemas.microsoft.com/office/powerpoint/2010/main" val="209507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3"/>
          <p:cNvSpPr>
            <a:spLocks noGrp="1"/>
          </p:cNvSpPr>
          <p:nvPr>
            <p:ph type="dt" sz="half" idx="10"/>
          </p:nvPr>
        </p:nvSpPr>
        <p:spPr/>
        <p:txBody>
          <a:bodyPr/>
          <a:lstStyle>
            <a:lvl1pPr>
              <a:defRPr/>
            </a:lvl1pPr>
          </a:lstStyle>
          <a:p>
            <a:pPr>
              <a:defRPr/>
            </a:pPr>
            <a:fld id="{9477CFB7-E275-425E-80FC-4CB625E831E8}" type="datetime1">
              <a:rPr lang="sv-SE"/>
              <a:pPr>
                <a:defRPr/>
              </a:pPr>
              <a:t>2015-11-26</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
        <p:nvSpPr>
          <p:cNvPr id="7" name="Platshållare för bildnummer 5"/>
          <p:cNvSpPr>
            <a:spLocks noGrp="1"/>
          </p:cNvSpPr>
          <p:nvPr>
            <p:ph type="sldNum" sz="quarter" idx="12"/>
          </p:nvPr>
        </p:nvSpPr>
        <p:spPr/>
        <p:txBody>
          <a:bodyPr/>
          <a:lstStyle>
            <a:lvl1pPr>
              <a:defRPr/>
            </a:lvl1pPr>
          </a:lstStyle>
          <a:p>
            <a:pPr>
              <a:defRPr/>
            </a:pPr>
            <a:fld id="{44A4ADD4-7224-4581-AB13-A3E72602C705}" type="slidenum">
              <a:rPr lang="sv-SE" altLang="sv-SE"/>
              <a:pPr>
                <a:defRPr/>
              </a:pPr>
              <a:t>‹#›</a:t>
            </a:fld>
            <a:endParaRPr lang="sv-SE" altLang="sv-SE"/>
          </a:p>
        </p:txBody>
      </p:sp>
    </p:spTree>
    <p:extLst>
      <p:ext uri="{BB962C8B-B14F-4D97-AF65-F5344CB8AC3E}">
        <p14:creationId xmlns:p14="http://schemas.microsoft.com/office/powerpoint/2010/main" val="2840393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3"/>
          <p:cNvSpPr>
            <a:spLocks noGrp="1"/>
          </p:cNvSpPr>
          <p:nvPr>
            <p:ph type="dt" sz="half" idx="10"/>
          </p:nvPr>
        </p:nvSpPr>
        <p:spPr/>
        <p:txBody>
          <a:bodyPr/>
          <a:lstStyle>
            <a:lvl1pPr>
              <a:defRPr/>
            </a:lvl1pPr>
          </a:lstStyle>
          <a:p>
            <a:pPr>
              <a:defRPr/>
            </a:pPr>
            <a:fld id="{726F38C4-BF00-48C5-8DED-46E948FADA50}" type="datetime1">
              <a:rPr lang="sv-SE"/>
              <a:pPr>
                <a:defRPr/>
              </a:pPr>
              <a:t>2015-11-26</a:t>
            </a:fld>
            <a:endParaRPr lang="sv-SE"/>
          </a:p>
        </p:txBody>
      </p:sp>
      <p:sp>
        <p:nvSpPr>
          <p:cNvPr id="8" name="Platshållare för sidfot 4"/>
          <p:cNvSpPr>
            <a:spLocks noGrp="1"/>
          </p:cNvSpPr>
          <p:nvPr>
            <p:ph type="ftr" sz="quarter" idx="11"/>
          </p:nvPr>
        </p:nvSpPr>
        <p:spPr/>
        <p:txBody>
          <a:bodyPr/>
          <a:lstStyle>
            <a:lvl1pPr>
              <a:defRPr/>
            </a:lvl1pPr>
          </a:lstStyle>
          <a:p>
            <a:pPr>
              <a:defRPr/>
            </a:pPr>
            <a:endParaRPr lang="sv-SE"/>
          </a:p>
        </p:txBody>
      </p:sp>
      <p:sp>
        <p:nvSpPr>
          <p:cNvPr id="9" name="Platshållare för bildnummer 5"/>
          <p:cNvSpPr>
            <a:spLocks noGrp="1"/>
          </p:cNvSpPr>
          <p:nvPr>
            <p:ph type="sldNum" sz="quarter" idx="12"/>
          </p:nvPr>
        </p:nvSpPr>
        <p:spPr/>
        <p:txBody>
          <a:bodyPr/>
          <a:lstStyle>
            <a:lvl1pPr>
              <a:defRPr/>
            </a:lvl1pPr>
          </a:lstStyle>
          <a:p>
            <a:pPr>
              <a:defRPr/>
            </a:pPr>
            <a:fld id="{21EDFC47-4FB4-4425-8D46-CC3AEF75E000}" type="slidenum">
              <a:rPr lang="sv-SE" altLang="sv-SE"/>
              <a:pPr>
                <a:defRPr/>
              </a:pPr>
              <a:t>‹#›</a:t>
            </a:fld>
            <a:endParaRPr lang="sv-SE" altLang="sv-SE"/>
          </a:p>
        </p:txBody>
      </p:sp>
    </p:spTree>
    <p:extLst>
      <p:ext uri="{BB962C8B-B14F-4D97-AF65-F5344CB8AC3E}">
        <p14:creationId xmlns:p14="http://schemas.microsoft.com/office/powerpoint/2010/main" val="3477976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3"/>
          <p:cNvSpPr>
            <a:spLocks noGrp="1"/>
          </p:cNvSpPr>
          <p:nvPr>
            <p:ph type="dt" sz="half" idx="10"/>
          </p:nvPr>
        </p:nvSpPr>
        <p:spPr/>
        <p:txBody>
          <a:bodyPr/>
          <a:lstStyle>
            <a:lvl1pPr>
              <a:defRPr/>
            </a:lvl1pPr>
          </a:lstStyle>
          <a:p>
            <a:pPr>
              <a:defRPr/>
            </a:pPr>
            <a:fld id="{8A78B794-CC41-4D55-956D-B6FC6FAF8884}" type="datetime1">
              <a:rPr lang="sv-SE"/>
              <a:pPr>
                <a:defRPr/>
              </a:pPr>
              <a:t>2015-11-26</a:t>
            </a:fld>
            <a:endParaRPr lang="sv-SE"/>
          </a:p>
        </p:txBody>
      </p:sp>
      <p:sp>
        <p:nvSpPr>
          <p:cNvPr id="4" name="Platshållare för sidfot 4"/>
          <p:cNvSpPr>
            <a:spLocks noGrp="1"/>
          </p:cNvSpPr>
          <p:nvPr>
            <p:ph type="ftr" sz="quarter" idx="11"/>
          </p:nvPr>
        </p:nvSpPr>
        <p:spPr/>
        <p:txBody>
          <a:bodyPr/>
          <a:lstStyle>
            <a:lvl1pPr>
              <a:defRPr/>
            </a:lvl1pPr>
          </a:lstStyle>
          <a:p>
            <a:pPr>
              <a:defRPr/>
            </a:pPr>
            <a:endParaRPr lang="sv-SE"/>
          </a:p>
        </p:txBody>
      </p:sp>
      <p:sp>
        <p:nvSpPr>
          <p:cNvPr id="5" name="Platshållare för bildnummer 5"/>
          <p:cNvSpPr>
            <a:spLocks noGrp="1"/>
          </p:cNvSpPr>
          <p:nvPr>
            <p:ph type="sldNum" sz="quarter" idx="12"/>
          </p:nvPr>
        </p:nvSpPr>
        <p:spPr/>
        <p:txBody>
          <a:bodyPr/>
          <a:lstStyle>
            <a:lvl1pPr>
              <a:defRPr/>
            </a:lvl1pPr>
          </a:lstStyle>
          <a:p>
            <a:pPr>
              <a:defRPr/>
            </a:pPr>
            <a:fld id="{9DC43FAA-FD26-4861-9AEC-0078C90A43A0}" type="slidenum">
              <a:rPr lang="sv-SE" altLang="sv-SE"/>
              <a:pPr>
                <a:defRPr/>
              </a:pPr>
              <a:t>‹#›</a:t>
            </a:fld>
            <a:endParaRPr lang="sv-SE" altLang="sv-SE"/>
          </a:p>
        </p:txBody>
      </p:sp>
    </p:spTree>
    <p:extLst>
      <p:ext uri="{BB962C8B-B14F-4D97-AF65-F5344CB8AC3E}">
        <p14:creationId xmlns:p14="http://schemas.microsoft.com/office/powerpoint/2010/main" val="1791680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p:cNvSpPr>
            <a:spLocks noGrp="1"/>
          </p:cNvSpPr>
          <p:nvPr>
            <p:ph type="dt" sz="half" idx="10"/>
          </p:nvPr>
        </p:nvSpPr>
        <p:spPr/>
        <p:txBody>
          <a:bodyPr/>
          <a:lstStyle>
            <a:lvl1pPr>
              <a:defRPr/>
            </a:lvl1pPr>
          </a:lstStyle>
          <a:p>
            <a:pPr>
              <a:defRPr/>
            </a:pPr>
            <a:fld id="{2ABC9AA8-9CAE-46FC-98E5-125645128FB6}" type="datetime1">
              <a:rPr lang="sv-SE"/>
              <a:pPr>
                <a:defRPr/>
              </a:pPr>
              <a:t>2015-11-26</a:t>
            </a:fld>
            <a:endParaRPr lang="sv-SE"/>
          </a:p>
        </p:txBody>
      </p:sp>
      <p:sp>
        <p:nvSpPr>
          <p:cNvPr id="3" name="Platshållare för sidfot 4"/>
          <p:cNvSpPr>
            <a:spLocks noGrp="1"/>
          </p:cNvSpPr>
          <p:nvPr>
            <p:ph type="ftr" sz="quarter" idx="11"/>
          </p:nvPr>
        </p:nvSpPr>
        <p:spPr/>
        <p:txBody>
          <a:bodyPr/>
          <a:lstStyle>
            <a:lvl1pPr>
              <a:defRPr/>
            </a:lvl1pPr>
          </a:lstStyle>
          <a:p>
            <a:pPr>
              <a:defRPr/>
            </a:pPr>
            <a:endParaRPr lang="sv-SE"/>
          </a:p>
        </p:txBody>
      </p:sp>
      <p:sp>
        <p:nvSpPr>
          <p:cNvPr id="4" name="Platshållare för bildnummer 5"/>
          <p:cNvSpPr>
            <a:spLocks noGrp="1"/>
          </p:cNvSpPr>
          <p:nvPr>
            <p:ph type="sldNum" sz="quarter" idx="12"/>
          </p:nvPr>
        </p:nvSpPr>
        <p:spPr/>
        <p:txBody>
          <a:bodyPr/>
          <a:lstStyle>
            <a:lvl1pPr>
              <a:defRPr/>
            </a:lvl1pPr>
          </a:lstStyle>
          <a:p>
            <a:pPr>
              <a:defRPr/>
            </a:pPr>
            <a:fld id="{F71B907F-DB84-47C9-AB1D-405BC7CD21A1}" type="slidenum">
              <a:rPr lang="sv-SE" altLang="sv-SE"/>
              <a:pPr>
                <a:defRPr/>
              </a:pPr>
              <a:t>‹#›</a:t>
            </a:fld>
            <a:endParaRPr lang="sv-SE" altLang="sv-SE"/>
          </a:p>
        </p:txBody>
      </p:sp>
    </p:spTree>
    <p:extLst>
      <p:ext uri="{BB962C8B-B14F-4D97-AF65-F5344CB8AC3E}">
        <p14:creationId xmlns:p14="http://schemas.microsoft.com/office/powerpoint/2010/main" val="792729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fld id="{FE09E398-2FBB-498F-A08D-3540C11E0C6A}" type="datetime1">
              <a:rPr lang="sv-SE"/>
              <a:pPr>
                <a:defRPr/>
              </a:pPr>
              <a:t>2015-11-26</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
        <p:nvSpPr>
          <p:cNvPr id="7" name="Platshållare för bildnummer 5"/>
          <p:cNvSpPr>
            <a:spLocks noGrp="1"/>
          </p:cNvSpPr>
          <p:nvPr>
            <p:ph type="sldNum" sz="quarter" idx="12"/>
          </p:nvPr>
        </p:nvSpPr>
        <p:spPr/>
        <p:txBody>
          <a:bodyPr/>
          <a:lstStyle>
            <a:lvl1pPr>
              <a:defRPr/>
            </a:lvl1pPr>
          </a:lstStyle>
          <a:p>
            <a:pPr>
              <a:defRPr/>
            </a:pPr>
            <a:fld id="{DA3FF463-9136-4545-8334-97C7CACF64A9}" type="slidenum">
              <a:rPr lang="sv-SE" altLang="sv-SE"/>
              <a:pPr>
                <a:defRPr/>
              </a:pPr>
              <a:t>‹#›</a:t>
            </a:fld>
            <a:endParaRPr lang="sv-SE" altLang="sv-SE"/>
          </a:p>
        </p:txBody>
      </p:sp>
    </p:spTree>
    <p:extLst>
      <p:ext uri="{BB962C8B-B14F-4D97-AF65-F5344CB8AC3E}">
        <p14:creationId xmlns:p14="http://schemas.microsoft.com/office/powerpoint/2010/main" val="2949713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fld id="{807F0C08-3FB4-4E19-A621-75B6CBFBE194}" type="datetime1">
              <a:rPr lang="sv-SE"/>
              <a:pPr>
                <a:defRPr/>
              </a:pPr>
              <a:t>2015-11-26</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
        <p:nvSpPr>
          <p:cNvPr id="7" name="Platshållare för bildnummer 5"/>
          <p:cNvSpPr>
            <a:spLocks noGrp="1"/>
          </p:cNvSpPr>
          <p:nvPr>
            <p:ph type="sldNum" sz="quarter" idx="12"/>
          </p:nvPr>
        </p:nvSpPr>
        <p:spPr/>
        <p:txBody>
          <a:bodyPr/>
          <a:lstStyle>
            <a:lvl1pPr>
              <a:defRPr/>
            </a:lvl1pPr>
          </a:lstStyle>
          <a:p>
            <a:pPr>
              <a:defRPr/>
            </a:pPr>
            <a:fld id="{E4E87438-4812-4A8C-A35C-3A7CEA5F5022}" type="slidenum">
              <a:rPr lang="sv-SE" altLang="sv-SE"/>
              <a:pPr>
                <a:defRPr/>
              </a:pPr>
              <a:t>‹#›</a:t>
            </a:fld>
            <a:endParaRPr lang="sv-SE" altLang="sv-SE"/>
          </a:p>
        </p:txBody>
      </p:sp>
    </p:spTree>
    <p:extLst>
      <p:ext uri="{BB962C8B-B14F-4D97-AF65-F5344CB8AC3E}">
        <p14:creationId xmlns:p14="http://schemas.microsoft.com/office/powerpoint/2010/main" val="2383913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pPr>
              <a:defRPr/>
            </a:pPr>
            <a:fld id="{74E6482F-B541-451B-8236-1FDF3C07C331}" type="datetime1">
              <a:rPr lang="sv-SE"/>
              <a:pPr>
                <a:defRPr/>
              </a:pPr>
              <a:t>2015-11-26</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pPr>
              <a:defRPr/>
            </a:pPr>
            <a:fld id="{30F84C08-2499-4B46-854A-96011CD6F9D0}" type="slidenum">
              <a:rPr lang="sv-SE" altLang="sv-SE"/>
              <a:pPr>
                <a:defRPr/>
              </a:pPr>
              <a:t>‹#›</a:t>
            </a:fld>
            <a:endParaRPr lang="sv-SE" altLang="sv-SE"/>
          </a:p>
        </p:txBody>
      </p:sp>
    </p:spTree>
    <p:extLst>
      <p:ext uri="{BB962C8B-B14F-4D97-AF65-F5344CB8AC3E}">
        <p14:creationId xmlns:p14="http://schemas.microsoft.com/office/powerpoint/2010/main" val="3858010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pPr>
              <a:defRPr/>
            </a:pPr>
            <a:fld id="{A4E1179F-0A3E-4842-9C13-D3C8F088E7F7}" type="datetime1">
              <a:rPr lang="sv-SE"/>
              <a:pPr>
                <a:defRPr/>
              </a:pPr>
              <a:t>2015-11-26</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pPr>
              <a:defRPr/>
            </a:pPr>
            <a:fld id="{3D0FF7A4-EBE4-475D-932A-7E3CA4D76B88}" type="slidenum">
              <a:rPr lang="sv-SE" altLang="sv-SE"/>
              <a:pPr>
                <a:defRPr/>
              </a:pPr>
              <a:t>‹#›</a:t>
            </a:fld>
            <a:endParaRPr lang="sv-SE" altLang="sv-SE"/>
          </a:p>
        </p:txBody>
      </p:sp>
    </p:spTree>
    <p:extLst>
      <p:ext uri="{BB962C8B-B14F-4D97-AF65-F5344CB8AC3E}">
        <p14:creationId xmlns:p14="http://schemas.microsoft.com/office/powerpoint/2010/main" val="3586524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Klicka här för att ändra format</a:t>
            </a:r>
            <a:endParaRPr lang="sv-SE" dirty="0"/>
          </a:p>
        </p:txBody>
      </p:sp>
      <p:sp>
        <p:nvSpPr>
          <p:cNvPr id="3" name="Platshållare för innehåll 2"/>
          <p:cNvSpPr>
            <a:spLocks noGrp="1"/>
          </p:cNvSpPr>
          <p:nvPr>
            <p:ph idx="1"/>
          </p:nvPr>
        </p:nvSpPr>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4098" name="Picture 2" descr="Creative Commons-licen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4068" y="6381328"/>
            <a:ext cx="1080120" cy="380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261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652095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3928778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pic>
        <p:nvPicPr>
          <p:cNvPr id="6146" name="Picture 2" descr="Creative Commons-licen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6364470"/>
            <a:ext cx="1090464" cy="384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786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518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Tree>
    <p:extLst>
      <p:ext uri="{BB962C8B-B14F-4D97-AF65-F5344CB8AC3E}">
        <p14:creationId xmlns:p14="http://schemas.microsoft.com/office/powerpoint/2010/main" val="3358430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smtClean="0"/>
              <a:t>Klicka på ikonen för att lägga till en bild</a:t>
            </a:r>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Tree>
    <p:extLst>
      <p:ext uri="{BB962C8B-B14F-4D97-AF65-F5344CB8AC3E}">
        <p14:creationId xmlns:p14="http://schemas.microsoft.com/office/powerpoint/2010/main" val="1551071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lvl1pPr>
              <a:defRPr/>
            </a:lvl1pPr>
          </a:lstStyle>
          <a:p>
            <a:pPr>
              <a:defRPr/>
            </a:pPr>
            <a:fld id="{514588C3-F534-4BC5-937C-43F6DBCF44C2}" type="datetime1">
              <a:rPr lang="sv-SE"/>
              <a:pPr>
                <a:defRPr/>
              </a:pPr>
              <a:t>2015-11-26</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pPr>
              <a:defRPr/>
            </a:pPr>
            <a:fld id="{84D4AD8E-E404-4151-8151-D3454FC2BFBB}" type="slidenum">
              <a:rPr lang="sv-SE" altLang="sv-SE"/>
              <a:pPr>
                <a:defRPr/>
              </a:pPr>
              <a:t>‹#›</a:t>
            </a:fld>
            <a:endParaRPr lang="sv-SE" altLang="sv-SE"/>
          </a:p>
        </p:txBody>
      </p:sp>
    </p:spTree>
    <p:extLst>
      <p:ext uri="{BB962C8B-B14F-4D97-AF65-F5344CB8AC3E}">
        <p14:creationId xmlns:p14="http://schemas.microsoft.com/office/powerpoint/2010/main" val="2574802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Platshållare för rubrik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dirty="0" smtClean="0"/>
              <a:t>Klicka här för att ändra format</a:t>
            </a:r>
          </a:p>
        </p:txBody>
      </p:sp>
      <p:sp>
        <p:nvSpPr>
          <p:cNvPr id="1027" name="Platshållare för text 2"/>
          <p:cNvSpPr>
            <a:spLocks noGrp="1"/>
          </p:cNvSpPr>
          <p:nvPr>
            <p:ph type="body" idx="1"/>
          </p:nvPr>
        </p:nvSpPr>
        <p:spPr bwMode="auto">
          <a:xfrm>
            <a:off x="467544" y="148431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dirty="0" smtClean="0"/>
              <a:t>Klicka här för att ändra format på bakgrundstexten</a:t>
            </a:r>
          </a:p>
          <a:p>
            <a:pPr lvl="1"/>
            <a:r>
              <a:rPr lang="sv-SE" altLang="sv-SE" dirty="0" smtClean="0"/>
              <a:t>Nivå två</a:t>
            </a:r>
          </a:p>
          <a:p>
            <a:pPr lvl="2"/>
            <a:r>
              <a:rPr lang="sv-SE" altLang="sv-SE" dirty="0" smtClean="0"/>
              <a:t>Nivå tre</a:t>
            </a:r>
          </a:p>
          <a:p>
            <a:pPr lvl="3"/>
            <a:r>
              <a:rPr lang="sv-SE" altLang="sv-SE" dirty="0" smtClean="0"/>
              <a:t>Nivå fyra</a:t>
            </a:r>
          </a:p>
          <a:p>
            <a:pPr lvl="4"/>
            <a:r>
              <a:rPr lang="sv-SE" altLang="sv-SE" dirty="0" smtClean="0"/>
              <a:t>Nivå fem</a:t>
            </a:r>
          </a:p>
        </p:txBody>
      </p:sp>
      <p:pic>
        <p:nvPicPr>
          <p:cNvPr id="1033" name="Bildobjekt 10" descr="uli-geoforum-logo.gif"/>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499564" y="6525344"/>
            <a:ext cx="1464924" cy="22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824" r:id="rId1"/>
    <p:sldLayoutId id="2147485825" r:id="rId2"/>
    <p:sldLayoutId id="2147485827" r:id="rId3"/>
    <p:sldLayoutId id="2147485828" r:id="rId4"/>
    <p:sldLayoutId id="2147485829" r:id="rId5"/>
    <p:sldLayoutId id="2147485830" r:id="rId6"/>
    <p:sldLayoutId id="2147485831" r:id="rId7"/>
    <p:sldLayoutId id="2147485832" r:id="rId8"/>
  </p:sldLayoutIdLst>
  <p:timing>
    <p:tnLst>
      <p:par>
        <p:cTn id="1" dur="indefinite" restart="never" nodeType="tmRoot"/>
      </p:par>
    </p:tnLst>
  </p:timing>
  <p:hf sldNum="0" hdr="0"/>
  <p:txStyles>
    <p:titleStyle>
      <a:lvl1pPr algn="ctr" rtl="0" eaLnBrk="0" fontAlgn="base" hangingPunct="0">
        <a:spcBef>
          <a:spcPct val="0"/>
        </a:spcBef>
        <a:spcAft>
          <a:spcPct val="0"/>
        </a:spcAft>
        <a:defRPr sz="4400" kern="1200">
          <a:solidFill>
            <a:srgbClr val="004A99"/>
          </a:solidFill>
          <a:latin typeface="+mj-lt"/>
          <a:ea typeface="MS PGothic" pitchFamily="34" charset="-128"/>
          <a:cs typeface="MS PGothic" charset="0"/>
        </a:defRPr>
      </a:lvl1pPr>
      <a:lvl2pPr algn="ctr" rtl="0" eaLnBrk="0" fontAlgn="base" hangingPunct="0">
        <a:spcBef>
          <a:spcPct val="0"/>
        </a:spcBef>
        <a:spcAft>
          <a:spcPct val="0"/>
        </a:spcAft>
        <a:defRPr sz="4400">
          <a:solidFill>
            <a:srgbClr val="004A99"/>
          </a:solidFill>
          <a:latin typeface="Calibri" charset="0"/>
          <a:ea typeface="MS PGothic" pitchFamily="34" charset="-128"/>
          <a:cs typeface="MS PGothic" charset="0"/>
        </a:defRPr>
      </a:lvl2pPr>
      <a:lvl3pPr algn="ctr" rtl="0" eaLnBrk="0" fontAlgn="base" hangingPunct="0">
        <a:spcBef>
          <a:spcPct val="0"/>
        </a:spcBef>
        <a:spcAft>
          <a:spcPct val="0"/>
        </a:spcAft>
        <a:defRPr sz="4400">
          <a:solidFill>
            <a:srgbClr val="004A99"/>
          </a:solidFill>
          <a:latin typeface="Calibri" charset="0"/>
          <a:ea typeface="MS PGothic" pitchFamily="34" charset="-128"/>
          <a:cs typeface="MS PGothic" charset="0"/>
        </a:defRPr>
      </a:lvl3pPr>
      <a:lvl4pPr algn="ctr" rtl="0" eaLnBrk="0" fontAlgn="base" hangingPunct="0">
        <a:spcBef>
          <a:spcPct val="0"/>
        </a:spcBef>
        <a:spcAft>
          <a:spcPct val="0"/>
        </a:spcAft>
        <a:defRPr sz="4400">
          <a:solidFill>
            <a:srgbClr val="004A99"/>
          </a:solidFill>
          <a:latin typeface="Calibri" charset="0"/>
          <a:ea typeface="MS PGothic" pitchFamily="34" charset="-128"/>
          <a:cs typeface="MS PGothic" charset="0"/>
        </a:defRPr>
      </a:lvl4pPr>
      <a:lvl5pPr algn="ctr" rtl="0" eaLnBrk="0" fontAlgn="base" hangingPunct="0">
        <a:spcBef>
          <a:spcPct val="0"/>
        </a:spcBef>
        <a:spcAft>
          <a:spcPct val="0"/>
        </a:spcAft>
        <a:defRPr sz="4400">
          <a:solidFill>
            <a:srgbClr val="004A99"/>
          </a:solidFill>
          <a:latin typeface="Calibri" charset="0"/>
          <a:ea typeface="MS PGothic" pitchFamily="34" charset="-128"/>
          <a:cs typeface="MS PGothic" charset="0"/>
        </a:defRPr>
      </a:lvl5pPr>
      <a:lvl6pPr marL="457200" algn="ctr" rtl="0" fontAlgn="base">
        <a:spcBef>
          <a:spcPct val="0"/>
        </a:spcBef>
        <a:spcAft>
          <a:spcPct val="0"/>
        </a:spcAft>
        <a:defRPr sz="4400">
          <a:solidFill>
            <a:srgbClr val="004A99"/>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rgbClr val="004A99"/>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rgbClr val="004A99"/>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rgbClr val="004A99"/>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Platshållare för rubrik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smtClean="0"/>
              <a:t>Klicka här för att ändra format</a:t>
            </a:r>
          </a:p>
        </p:txBody>
      </p:sp>
      <p:sp>
        <p:nvSpPr>
          <p:cNvPr id="2051" name="Platshållare för tex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smtClean="0"/>
              <a:t>Klicka här för att ändra format på bakgrundstexten</a:t>
            </a:r>
          </a:p>
          <a:p>
            <a:pPr lvl="1"/>
            <a:r>
              <a:rPr lang="sv-SE" altLang="sv-SE" smtClean="0"/>
              <a:t>Nivå två</a:t>
            </a:r>
          </a:p>
          <a:p>
            <a:pPr lvl="2"/>
            <a:r>
              <a:rPr lang="sv-SE" altLang="sv-SE" smtClean="0"/>
              <a:t>Nivå tre</a:t>
            </a:r>
          </a:p>
          <a:p>
            <a:pPr lvl="3"/>
            <a:r>
              <a:rPr lang="sv-SE" altLang="sv-SE" smtClean="0"/>
              <a:t>Nivå fyra</a:t>
            </a:r>
          </a:p>
          <a:p>
            <a:pPr lvl="4"/>
            <a:r>
              <a:rPr lang="sv-SE" altLang="sv-SE" smtClean="0"/>
              <a:t>Nivå fem</a:t>
            </a:r>
          </a:p>
        </p:txBody>
      </p:sp>
      <p:sp>
        <p:nvSpPr>
          <p:cNvPr id="4" name="Platshållare för datum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4DBA03B5-05F6-4DB4-B355-1518711C3A18}" type="datetime1">
              <a:rPr lang="sv-SE"/>
              <a:pPr>
                <a:defRPr/>
              </a:pPr>
              <a:t>2015-11-26</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F16FEA0E-79C3-4F68-87EA-5765E47C695C}" type="slidenum">
              <a:rPr lang="sv-SE" altLang="sv-SE"/>
              <a:pPr>
                <a:defRPr/>
              </a:pPr>
              <a:t>‹#›</a:t>
            </a:fld>
            <a:endParaRPr lang="sv-SE" altLang="sv-SE"/>
          </a:p>
        </p:txBody>
      </p:sp>
    </p:spTree>
  </p:cSld>
  <p:clrMap bg1="lt1" tx1="dk1" bg2="lt2" tx2="dk2" accent1="accent1" accent2="accent2" accent3="accent3" accent4="accent4" accent5="accent5" accent6="accent6" hlink="hlink" folHlink="folHlink"/>
  <p:sldLayoutIdLst>
    <p:sldLayoutId id="2147485813" r:id="rId1"/>
    <p:sldLayoutId id="2147485814" r:id="rId2"/>
    <p:sldLayoutId id="2147485815" r:id="rId3"/>
    <p:sldLayoutId id="2147485816" r:id="rId4"/>
    <p:sldLayoutId id="2147485817" r:id="rId5"/>
    <p:sldLayoutId id="2147485818" r:id="rId6"/>
    <p:sldLayoutId id="2147485819" r:id="rId7"/>
    <p:sldLayoutId id="2147485820" r:id="rId8"/>
    <p:sldLayoutId id="2147485821" r:id="rId9"/>
    <p:sldLayoutId id="2147485822" r:id="rId10"/>
    <p:sldLayoutId id="2147485823" r:id="rId1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reativecommons.org/licenses/by/4.0/"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hyperlink" Target="http://www.creativecommons.se/"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hyperlink" Target="http://www.creativecommons.se/om-cc/material-om-creative-commons/guider/"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creativecommons.org/licenses/by/2.5/se/"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hyperlink" Target="http://creativecommons.org/licenses/by-sa/2.5/se/"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Öppna licenser</a:t>
            </a:r>
            <a:endParaRPr lang="sv-SE" dirty="0"/>
          </a:p>
        </p:txBody>
      </p:sp>
      <p:sp>
        <p:nvSpPr>
          <p:cNvPr id="3" name="Underrubrik 2"/>
          <p:cNvSpPr>
            <a:spLocks noGrp="1"/>
          </p:cNvSpPr>
          <p:nvPr>
            <p:ph type="subTitle" idx="1"/>
          </p:nvPr>
        </p:nvSpPr>
        <p:spPr/>
        <p:txBody>
          <a:bodyPr/>
          <a:lstStyle/>
          <a:p>
            <a:r>
              <a:rPr lang="sv-SE" dirty="0" smtClean="0"/>
              <a:t>Anders Östman</a:t>
            </a:r>
          </a:p>
          <a:p>
            <a:r>
              <a:rPr lang="sv-SE" dirty="0" smtClean="0"/>
              <a:t>Novogit AB</a:t>
            </a:r>
          </a:p>
          <a:p>
            <a:r>
              <a:rPr lang="sv-SE" dirty="0" smtClean="0"/>
              <a:t>Anders.Ostman@novogit.se</a:t>
            </a:r>
            <a:endParaRPr lang="sv-SE" dirty="0"/>
          </a:p>
        </p:txBody>
      </p:sp>
      <p:pic>
        <p:nvPicPr>
          <p:cNvPr id="4" name="Picture 2" descr="http://i.creativecommons.org/l/by/3.0/88x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6237312"/>
            <a:ext cx="141128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4"/>
          <p:cNvSpPr/>
          <p:nvPr/>
        </p:nvSpPr>
        <p:spPr>
          <a:xfrm>
            <a:off x="1835696" y="6237312"/>
            <a:ext cx="4572000" cy="461665"/>
          </a:xfrm>
          <a:prstGeom prst="rect">
            <a:avLst/>
          </a:prstGeom>
        </p:spPr>
        <p:txBody>
          <a:bodyPr>
            <a:spAutoFit/>
          </a:bodyPr>
          <a:lstStyle/>
          <a:p>
            <a:r>
              <a:rPr lang="sv-SE" sz="1200" dirty="0">
                <a:solidFill>
                  <a:srgbClr val="000000"/>
                </a:solidFill>
                <a:latin typeface="+mn-lt"/>
              </a:rPr>
              <a:t>Detta verk är licensierat under en </a:t>
            </a:r>
            <a:r>
              <a:rPr lang="sv-SE" sz="1200" dirty="0" err="1">
                <a:solidFill>
                  <a:srgbClr val="428BCA"/>
                </a:solidFill>
                <a:latin typeface="+mn-lt"/>
                <a:hlinkClick r:id="rId3"/>
              </a:rPr>
              <a:t>Creative</a:t>
            </a:r>
            <a:r>
              <a:rPr lang="sv-SE" sz="1200" dirty="0">
                <a:solidFill>
                  <a:srgbClr val="428BCA"/>
                </a:solidFill>
                <a:latin typeface="+mn-lt"/>
                <a:hlinkClick r:id="rId3"/>
              </a:rPr>
              <a:t> </a:t>
            </a:r>
            <a:r>
              <a:rPr lang="sv-SE" sz="1200" dirty="0" err="1">
                <a:solidFill>
                  <a:srgbClr val="428BCA"/>
                </a:solidFill>
                <a:latin typeface="+mn-lt"/>
                <a:hlinkClick r:id="rId3"/>
              </a:rPr>
              <a:t>Commons</a:t>
            </a:r>
            <a:r>
              <a:rPr lang="sv-SE" sz="1200" dirty="0">
                <a:solidFill>
                  <a:srgbClr val="428BCA"/>
                </a:solidFill>
                <a:latin typeface="+mn-lt"/>
                <a:hlinkClick r:id="rId3"/>
              </a:rPr>
              <a:t> Erkännande 4.0 Internationell Licens</a:t>
            </a:r>
            <a:r>
              <a:rPr lang="sv-SE" sz="1200" dirty="0">
                <a:solidFill>
                  <a:srgbClr val="000000"/>
                </a:solidFill>
                <a:latin typeface="+mn-lt"/>
              </a:rPr>
              <a:t>.</a:t>
            </a:r>
            <a:endParaRPr lang="en-GB" sz="1200" dirty="0">
              <a:latin typeface="+mn-lt"/>
            </a:endParaRPr>
          </a:p>
        </p:txBody>
      </p:sp>
    </p:spTree>
    <p:extLst>
      <p:ext uri="{BB962C8B-B14F-4D97-AF65-F5344CB8AC3E}">
        <p14:creationId xmlns:p14="http://schemas.microsoft.com/office/powerpoint/2010/main" val="27268962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CC-licensernas tre lager</a:t>
            </a:r>
            <a:endParaRPr lang="en-GB" dirty="0"/>
          </a:p>
        </p:txBody>
      </p:sp>
      <p:sp>
        <p:nvSpPr>
          <p:cNvPr id="3" name="Platshållare för innehåll 2"/>
          <p:cNvSpPr>
            <a:spLocks noGrp="1"/>
          </p:cNvSpPr>
          <p:nvPr>
            <p:ph idx="1"/>
          </p:nvPr>
        </p:nvSpPr>
        <p:spPr/>
        <p:txBody>
          <a:bodyPr/>
          <a:lstStyle/>
          <a:p>
            <a:r>
              <a:rPr lang="sv-SE" dirty="0" smtClean="0"/>
              <a:t>Juridisk text (för jurister)</a:t>
            </a:r>
          </a:p>
          <a:p>
            <a:r>
              <a:rPr lang="sv-SE" dirty="0" smtClean="0"/>
              <a:t>”Common </a:t>
            </a:r>
            <a:r>
              <a:rPr lang="sv-SE" dirty="0" err="1" smtClean="0"/>
              <a:t>deed</a:t>
            </a:r>
            <a:r>
              <a:rPr lang="sv-SE" dirty="0" smtClean="0"/>
              <a:t>” är en text läsbar för vanliga människor</a:t>
            </a:r>
          </a:p>
          <a:p>
            <a:r>
              <a:rPr lang="sv-SE" dirty="0" smtClean="0"/>
              <a:t>Maskinläsbar form</a:t>
            </a:r>
          </a:p>
          <a:p>
            <a:endParaRPr lang="sv-SE" dirty="0"/>
          </a:p>
          <a:p>
            <a:r>
              <a:rPr lang="en-GB" dirty="0">
                <a:hlinkClick r:id="rId4"/>
              </a:rPr>
              <a:t>http://www.creativecommons.se</a:t>
            </a:r>
            <a:r>
              <a:rPr lang="en-GB" dirty="0" smtClean="0">
                <a:hlinkClick r:id="rId4"/>
              </a:rPr>
              <a:t>/</a:t>
            </a:r>
            <a:endParaRPr lang="en-GB" dirty="0" smtClean="0"/>
          </a:p>
          <a:p>
            <a:r>
              <a:rPr lang="sv-SE" dirty="0" smtClean="0"/>
              <a:t>Svensk CC0 är under utarbetande (Aug 2015)</a:t>
            </a:r>
            <a:endParaRPr lang="en-GB" dirty="0"/>
          </a:p>
        </p:txBody>
      </p:sp>
      <p:pic>
        <p:nvPicPr>
          <p:cNvPr id="4"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tretch>
            <a:fillRect/>
          </a:stretch>
        </p:blipFill>
        <p:spPr>
          <a:xfrm>
            <a:off x="8382000" y="541338"/>
            <a:ext cx="609600" cy="609600"/>
          </a:xfrm>
          <a:prstGeom prst="rect">
            <a:avLst/>
          </a:prstGeom>
        </p:spPr>
      </p:pic>
    </p:spTree>
    <p:extLst>
      <p:ext uri="{BB962C8B-B14F-4D97-AF65-F5344CB8AC3E}">
        <p14:creationId xmlns:p14="http://schemas.microsoft.com/office/powerpoint/2010/main" val="18510275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56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Hjälpmedel</a:t>
            </a:r>
            <a:endParaRPr lang="en-GB" dirty="0"/>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4551" y="1613957"/>
            <a:ext cx="5049738" cy="5164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tretch>
            <a:fillRect/>
          </a:stretch>
        </p:blipFill>
        <p:spPr>
          <a:xfrm>
            <a:off x="7524328" y="541338"/>
            <a:ext cx="609600" cy="609600"/>
          </a:xfrm>
          <a:prstGeom prst="rect">
            <a:avLst/>
          </a:prstGeom>
        </p:spPr>
      </p:pic>
    </p:spTree>
    <p:extLst>
      <p:ext uri="{BB962C8B-B14F-4D97-AF65-F5344CB8AC3E}">
        <p14:creationId xmlns:p14="http://schemas.microsoft.com/office/powerpoint/2010/main" val="2890979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4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Lite juridik</a:t>
            </a:r>
            <a:endParaRPr lang="en-GB" dirty="0"/>
          </a:p>
        </p:txBody>
      </p:sp>
      <p:sp>
        <p:nvSpPr>
          <p:cNvPr id="3" name="Platshållare för innehåll 2"/>
          <p:cNvSpPr>
            <a:spLocks noGrp="1"/>
          </p:cNvSpPr>
          <p:nvPr>
            <p:ph idx="1"/>
          </p:nvPr>
        </p:nvSpPr>
        <p:spPr/>
        <p:txBody>
          <a:bodyPr/>
          <a:lstStyle/>
          <a:p>
            <a:r>
              <a:rPr lang="sv-SE" sz="2800" dirty="0"/>
              <a:t>Enligt CC licenserna uppstår </a:t>
            </a:r>
            <a:r>
              <a:rPr lang="sv-SE" sz="2800" dirty="0" smtClean="0"/>
              <a:t>bundenhet </a:t>
            </a:r>
            <a:r>
              <a:rPr lang="sv-SE" sz="2800" dirty="0"/>
              <a:t>av licensvillkoren när licenstagaren på något sätt nyttjar de rättigheter han får genom licensen, till exempel ändrar, distribuerar eller gör bearbetningar av det verk som licensieras</a:t>
            </a:r>
            <a:r>
              <a:rPr lang="sv-SE" sz="2800" dirty="0" smtClean="0"/>
              <a:t>.</a:t>
            </a:r>
          </a:p>
          <a:p>
            <a:r>
              <a:rPr lang="sv-SE" sz="2800" dirty="0" smtClean="0"/>
              <a:t>Avtalet </a:t>
            </a:r>
            <a:r>
              <a:rPr lang="sv-SE" sz="2800" dirty="0"/>
              <a:t>är bindande fastän det inte är underskrivet. </a:t>
            </a:r>
            <a:r>
              <a:rPr lang="sv-SE" sz="2800" dirty="0" smtClean="0"/>
              <a:t>Annars har användaren </a:t>
            </a:r>
            <a:r>
              <a:rPr lang="sv-SE" sz="2800" dirty="0"/>
              <a:t>ingen licens och gör därmed sannolikt intrång i licensgivarens upphovsrätt</a:t>
            </a:r>
            <a:endParaRPr lang="en-GB" sz="2800" dirty="0"/>
          </a:p>
        </p:txBody>
      </p:sp>
      <p:sp>
        <p:nvSpPr>
          <p:cNvPr id="4" name="textruta 3"/>
          <p:cNvSpPr txBox="1"/>
          <p:nvPr/>
        </p:nvSpPr>
        <p:spPr>
          <a:xfrm>
            <a:off x="1871700" y="5363944"/>
            <a:ext cx="5400600" cy="646331"/>
          </a:xfrm>
          <a:prstGeom prst="rect">
            <a:avLst/>
          </a:prstGeom>
          <a:noFill/>
        </p:spPr>
        <p:txBody>
          <a:bodyPr wrap="square" rtlCol="0">
            <a:spAutoFit/>
          </a:bodyPr>
          <a:lstStyle/>
          <a:p>
            <a:r>
              <a:rPr lang="sv-SE" dirty="0" smtClean="0"/>
              <a:t>Ur </a:t>
            </a:r>
            <a:r>
              <a:rPr lang="sv-SE" dirty="0" err="1" smtClean="0"/>
              <a:t>Björnesjö</a:t>
            </a:r>
            <a:r>
              <a:rPr lang="sv-SE" dirty="0" smtClean="0"/>
              <a:t> och Jonsson, 2005. </a:t>
            </a:r>
            <a:r>
              <a:rPr lang="sv-SE" dirty="0" err="1" smtClean="0"/>
              <a:t>Creative</a:t>
            </a:r>
            <a:r>
              <a:rPr lang="sv-SE" dirty="0" smtClean="0"/>
              <a:t> </a:t>
            </a:r>
            <a:r>
              <a:rPr lang="sv-SE" dirty="0" err="1" smtClean="0"/>
              <a:t>Commons</a:t>
            </a:r>
            <a:r>
              <a:rPr lang="sv-SE" dirty="0" smtClean="0"/>
              <a:t> licenser i svensk rätt.</a:t>
            </a:r>
            <a:endParaRPr lang="en-GB" dirty="0"/>
          </a:p>
        </p:txBody>
      </p:sp>
      <p:pic>
        <p:nvPicPr>
          <p:cNvPr id="5"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tretch>
            <a:fillRect/>
          </a:stretch>
        </p:blipFill>
        <p:spPr>
          <a:xfrm>
            <a:off x="7812360" y="541338"/>
            <a:ext cx="609600" cy="609600"/>
          </a:xfrm>
          <a:prstGeom prst="rect">
            <a:avLst/>
          </a:prstGeom>
        </p:spPr>
      </p:pic>
    </p:spTree>
    <p:extLst>
      <p:ext uri="{BB962C8B-B14F-4D97-AF65-F5344CB8AC3E}">
        <p14:creationId xmlns:p14="http://schemas.microsoft.com/office/powerpoint/2010/main" val="7801217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7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Vilka delar omfattas</a:t>
            </a:r>
            <a:endParaRPr lang="en-GB" dirty="0"/>
          </a:p>
        </p:txBody>
      </p:sp>
      <p:sp>
        <p:nvSpPr>
          <p:cNvPr id="3" name="Platshållare för innehåll 2"/>
          <p:cNvSpPr>
            <a:spLocks noGrp="1"/>
          </p:cNvSpPr>
          <p:nvPr>
            <p:ph idx="1"/>
          </p:nvPr>
        </p:nvSpPr>
        <p:spPr/>
        <p:txBody>
          <a:bodyPr/>
          <a:lstStyle/>
          <a:p>
            <a:r>
              <a:rPr lang="sv-SE" dirty="0" smtClean="0"/>
              <a:t>En webbplats kan bestå av </a:t>
            </a:r>
            <a:r>
              <a:rPr lang="sv-SE" dirty="0"/>
              <a:t>en stor mängd olika verk </a:t>
            </a:r>
            <a:r>
              <a:rPr lang="sv-SE" dirty="0" smtClean="0"/>
              <a:t>med </a:t>
            </a:r>
            <a:r>
              <a:rPr lang="sv-SE" dirty="0"/>
              <a:t>olika upphovsmän</a:t>
            </a:r>
            <a:r>
              <a:rPr lang="sv-SE" dirty="0" smtClean="0"/>
              <a:t>.</a:t>
            </a:r>
          </a:p>
          <a:p>
            <a:r>
              <a:rPr lang="sv-SE" dirty="0"/>
              <a:t>Det gäller för licensgivaren att vara tydlig med vad som </a:t>
            </a:r>
            <a:r>
              <a:rPr lang="sv-SE" dirty="0" smtClean="0"/>
              <a:t>avses, dvs problemet är mer praktiskt än juridiskt</a:t>
            </a:r>
          </a:p>
          <a:p>
            <a:r>
              <a:rPr lang="sv-SE" dirty="0" smtClean="0"/>
              <a:t>Vid fel: Produktansvarslagen har företräde </a:t>
            </a:r>
            <a:r>
              <a:rPr lang="sv-SE" dirty="0"/>
              <a:t>framför licensavtalets friskrivningsklausuler</a:t>
            </a:r>
            <a:endParaRPr lang="en-GB" dirty="0"/>
          </a:p>
        </p:txBody>
      </p:sp>
      <p:sp>
        <p:nvSpPr>
          <p:cNvPr id="4" name="textruta 3"/>
          <p:cNvSpPr txBox="1"/>
          <p:nvPr/>
        </p:nvSpPr>
        <p:spPr>
          <a:xfrm>
            <a:off x="1547664" y="5517232"/>
            <a:ext cx="5400600" cy="646331"/>
          </a:xfrm>
          <a:prstGeom prst="rect">
            <a:avLst/>
          </a:prstGeom>
          <a:noFill/>
        </p:spPr>
        <p:txBody>
          <a:bodyPr wrap="square" rtlCol="0">
            <a:spAutoFit/>
          </a:bodyPr>
          <a:lstStyle/>
          <a:p>
            <a:r>
              <a:rPr lang="sv-SE" dirty="0" smtClean="0"/>
              <a:t>Ur </a:t>
            </a:r>
            <a:r>
              <a:rPr lang="sv-SE" dirty="0" err="1" smtClean="0"/>
              <a:t>Björnesjö</a:t>
            </a:r>
            <a:r>
              <a:rPr lang="sv-SE" dirty="0" smtClean="0"/>
              <a:t> och Jonsson, 2005. </a:t>
            </a:r>
            <a:r>
              <a:rPr lang="sv-SE" dirty="0" err="1" smtClean="0"/>
              <a:t>Creative</a:t>
            </a:r>
            <a:r>
              <a:rPr lang="sv-SE" dirty="0" smtClean="0"/>
              <a:t> </a:t>
            </a:r>
            <a:r>
              <a:rPr lang="sv-SE" dirty="0" err="1" smtClean="0"/>
              <a:t>Commons</a:t>
            </a:r>
            <a:r>
              <a:rPr lang="sv-SE" dirty="0" smtClean="0"/>
              <a:t> licenser i svensk rätt.</a:t>
            </a:r>
            <a:endParaRPr lang="en-GB" dirty="0"/>
          </a:p>
        </p:txBody>
      </p:sp>
      <p:pic>
        <p:nvPicPr>
          <p:cNvPr id="5"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tretch>
            <a:fillRect/>
          </a:stretch>
        </p:blipFill>
        <p:spPr>
          <a:xfrm>
            <a:off x="8078598" y="536576"/>
            <a:ext cx="609600" cy="609600"/>
          </a:xfrm>
          <a:prstGeom prst="rect">
            <a:avLst/>
          </a:prstGeom>
        </p:spPr>
      </p:pic>
    </p:spTree>
    <p:extLst>
      <p:ext uri="{BB962C8B-B14F-4D97-AF65-F5344CB8AC3E}">
        <p14:creationId xmlns:p14="http://schemas.microsoft.com/office/powerpoint/2010/main" val="29812080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40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Sammanfattning</a:t>
            </a:r>
            <a:endParaRPr lang="en-GB" dirty="0"/>
          </a:p>
        </p:txBody>
      </p:sp>
      <p:sp>
        <p:nvSpPr>
          <p:cNvPr id="3" name="Platshållare för innehåll 2"/>
          <p:cNvSpPr>
            <a:spLocks noGrp="1"/>
          </p:cNvSpPr>
          <p:nvPr>
            <p:ph idx="1"/>
          </p:nvPr>
        </p:nvSpPr>
        <p:spPr/>
        <p:txBody>
          <a:bodyPr/>
          <a:lstStyle/>
          <a:p>
            <a:r>
              <a:rPr lang="sv-SE" dirty="0" smtClean="0"/>
              <a:t>CC består av olika delar som kan kombineras</a:t>
            </a:r>
          </a:p>
          <a:p>
            <a:pPr lvl="1"/>
            <a:r>
              <a:rPr lang="sv-SE" dirty="0" smtClean="0"/>
              <a:t>Erkännande</a:t>
            </a:r>
          </a:p>
          <a:p>
            <a:pPr lvl="1"/>
            <a:r>
              <a:rPr lang="sv-SE" dirty="0" smtClean="0"/>
              <a:t>Dela lika</a:t>
            </a:r>
          </a:p>
          <a:p>
            <a:pPr lvl="1"/>
            <a:r>
              <a:rPr lang="sv-SE" dirty="0" smtClean="0"/>
              <a:t>Inga bearbetningar</a:t>
            </a:r>
          </a:p>
          <a:p>
            <a:pPr lvl="1"/>
            <a:r>
              <a:rPr lang="sv-SE" dirty="0" smtClean="0"/>
              <a:t>Icke kommersiellt</a:t>
            </a:r>
          </a:p>
          <a:p>
            <a:r>
              <a:rPr lang="sv-SE" dirty="0" smtClean="0"/>
              <a:t>Är numera formulerad enligt svensk lagstiftning (CC-0 snart)</a:t>
            </a:r>
          </a:p>
          <a:p>
            <a:pPr lvl="1"/>
            <a:endParaRPr lang="en-GB" dirty="0"/>
          </a:p>
        </p:txBody>
      </p:sp>
      <p:pic>
        <p:nvPicPr>
          <p:cNvPr id="4"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tretch>
            <a:fillRect/>
          </a:stretch>
        </p:blipFill>
        <p:spPr>
          <a:xfrm>
            <a:off x="8110129" y="541338"/>
            <a:ext cx="609600" cy="609600"/>
          </a:xfrm>
          <a:prstGeom prst="rect">
            <a:avLst/>
          </a:prstGeom>
        </p:spPr>
      </p:pic>
      <p:sp>
        <p:nvSpPr>
          <p:cNvPr id="5" name="textruta 4"/>
          <p:cNvSpPr txBox="1"/>
          <p:nvPr/>
        </p:nvSpPr>
        <p:spPr>
          <a:xfrm>
            <a:off x="755576" y="5517232"/>
            <a:ext cx="7776864" cy="369332"/>
          </a:xfrm>
          <a:prstGeom prst="rect">
            <a:avLst/>
          </a:prstGeom>
          <a:noFill/>
        </p:spPr>
        <p:txBody>
          <a:bodyPr wrap="square" rtlCol="0">
            <a:spAutoFit/>
          </a:bodyPr>
          <a:lstStyle/>
          <a:p>
            <a:r>
              <a:rPr lang="en-GB" dirty="0">
                <a:hlinkClick r:id="rId5"/>
              </a:rPr>
              <a:t>http://www.creativecommons.se/om-cc/material-om-creative-commons/guider</a:t>
            </a:r>
            <a:r>
              <a:rPr lang="en-GB" dirty="0" smtClean="0">
                <a:hlinkClick r:id="rId5"/>
              </a:rPr>
              <a:t>/</a:t>
            </a:r>
            <a:r>
              <a:rPr lang="en-GB" dirty="0" smtClean="0"/>
              <a:t> </a:t>
            </a:r>
            <a:endParaRPr lang="en-GB" dirty="0"/>
          </a:p>
        </p:txBody>
      </p:sp>
    </p:spTree>
    <p:extLst>
      <p:ext uri="{BB962C8B-B14F-4D97-AF65-F5344CB8AC3E}">
        <p14:creationId xmlns:p14="http://schemas.microsoft.com/office/powerpoint/2010/main" val="15897500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4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Vill du höra ljudet?</a:t>
            </a:r>
            <a:endParaRPr lang="en-GB" dirty="0"/>
          </a:p>
        </p:txBody>
      </p:sp>
      <p:sp>
        <p:nvSpPr>
          <p:cNvPr id="3" name="textruta 2"/>
          <p:cNvSpPr txBox="1"/>
          <p:nvPr/>
        </p:nvSpPr>
        <p:spPr>
          <a:xfrm>
            <a:off x="3059832" y="2780928"/>
            <a:ext cx="4464496" cy="584775"/>
          </a:xfrm>
          <a:prstGeom prst="rect">
            <a:avLst/>
          </a:prstGeom>
          <a:noFill/>
        </p:spPr>
        <p:txBody>
          <a:bodyPr wrap="square" rtlCol="0">
            <a:spAutoFit/>
          </a:bodyPr>
          <a:lstStyle/>
          <a:p>
            <a:r>
              <a:rPr lang="sv-SE" sz="3200" dirty="0" smtClean="0">
                <a:solidFill>
                  <a:schemeClr val="tx2">
                    <a:lumMod val="75000"/>
                  </a:schemeClr>
                </a:solidFill>
              </a:rPr>
              <a:t>Klicka på högtalarikonen</a:t>
            </a:r>
            <a:endParaRPr lang="en-GB" sz="3200" dirty="0">
              <a:solidFill>
                <a:schemeClr val="tx2">
                  <a:lumMod val="75000"/>
                </a:schemeClr>
              </a:solidFill>
            </a:endParaRPr>
          </a:p>
        </p:txBody>
      </p:sp>
      <p:sp>
        <p:nvSpPr>
          <p:cNvPr id="5" name="textruta 4"/>
          <p:cNvSpPr txBox="1"/>
          <p:nvPr/>
        </p:nvSpPr>
        <p:spPr>
          <a:xfrm>
            <a:off x="1475656" y="4712969"/>
            <a:ext cx="6192688" cy="1200329"/>
          </a:xfrm>
          <a:prstGeom prst="rect">
            <a:avLst/>
          </a:prstGeom>
          <a:noFill/>
        </p:spPr>
        <p:txBody>
          <a:bodyPr wrap="square" rtlCol="0">
            <a:spAutoFit/>
          </a:bodyPr>
          <a:lstStyle/>
          <a:p>
            <a:r>
              <a:rPr lang="sv-SE" dirty="0" smtClean="0"/>
              <a:t>Denna presentation är framtagen av Novogit AB i samarbete med ULI Geoforum, inom ramen av det </a:t>
            </a:r>
            <a:r>
              <a:rPr lang="sv-SE" dirty="0" err="1" smtClean="0"/>
              <a:t>Vinnova</a:t>
            </a:r>
            <a:r>
              <a:rPr lang="sv-SE" dirty="0" smtClean="0"/>
              <a:t>-finansierade projektet ”Utbildning </a:t>
            </a:r>
            <a:r>
              <a:rPr lang="sv-SE" dirty="0"/>
              <a:t>och information om öppna </a:t>
            </a:r>
            <a:r>
              <a:rPr lang="sv-SE" dirty="0" smtClean="0"/>
              <a:t>geodata”, Dnr </a:t>
            </a:r>
            <a:r>
              <a:rPr lang="en-GB" dirty="0"/>
              <a:t>2015-02473</a:t>
            </a:r>
          </a:p>
        </p:txBody>
      </p:sp>
      <p:pic>
        <p:nvPicPr>
          <p:cNvPr id="6"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tretch>
            <a:fillRect/>
          </a:stretch>
        </p:blipFill>
        <p:spPr>
          <a:xfrm>
            <a:off x="8077200" y="541338"/>
            <a:ext cx="609600" cy="609600"/>
          </a:xfrm>
          <a:prstGeom prst="rect">
            <a:avLst/>
          </a:prstGeom>
        </p:spPr>
      </p:pic>
    </p:spTree>
    <p:extLst>
      <p:ext uri="{BB962C8B-B14F-4D97-AF65-F5344CB8AC3E}">
        <p14:creationId xmlns:p14="http://schemas.microsoft.com/office/powerpoint/2010/main" val="34601428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2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Målsättning med presentationen</a:t>
            </a:r>
            <a:endParaRPr lang="en-GB" dirty="0"/>
          </a:p>
        </p:txBody>
      </p:sp>
      <p:sp>
        <p:nvSpPr>
          <p:cNvPr id="3" name="Platshållare för innehåll 2"/>
          <p:cNvSpPr>
            <a:spLocks noGrp="1"/>
          </p:cNvSpPr>
          <p:nvPr>
            <p:ph idx="1"/>
          </p:nvPr>
        </p:nvSpPr>
        <p:spPr/>
        <p:txBody>
          <a:bodyPr/>
          <a:lstStyle/>
          <a:p>
            <a:r>
              <a:rPr lang="sv-SE" dirty="0" smtClean="0"/>
              <a:t>Ha kännedom om öppna licenser, främst då </a:t>
            </a:r>
            <a:r>
              <a:rPr lang="sv-SE" dirty="0" err="1" smtClean="0"/>
              <a:t>Creative</a:t>
            </a:r>
            <a:r>
              <a:rPr lang="sv-SE" dirty="0" smtClean="0"/>
              <a:t> </a:t>
            </a:r>
            <a:r>
              <a:rPr lang="sv-SE" dirty="0" err="1" smtClean="0"/>
              <a:t>Commons</a:t>
            </a:r>
            <a:r>
              <a:rPr lang="sv-SE" dirty="0" smtClean="0"/>
              <a:t> </a:t>
            </a:r>
          </a:p>
        </p:txBody>
      </p:sp>
      <p:pic>
        <p:nvPicPr>
          <p:cNvPr id="4"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tretch>
            <a:fillRect/>
          </a:stretch>
        </p:blipFill>
        <p:spPr>
          <a:xfrm>
            <a:off x="8534400" y="541338"/>
            <a:ext cx="609600" cy="609600"/>
          </a:xfrm>
          <a:prstGeom prst="rect">
            <a:avLst/>
          </a:prstGeom>
        </p:spPr>
      </p:pic>
    </p:spTree>
    <p:extLst>
      <p:ext uri="{BB962C8B-B14F-4D97-AF65-F5344CB8AC3E}">
        <p14:creationId xmlns:p14="http://schemas.microsoft.com/office/powerpoint/2010/main" val="34861706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0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Creative</a:t>
            </a:r>
            <a:r>
              <a:rPr lang="sv-SE" dirty="0" smtClean="0"/>
              <a:t> </a:t>
            </a:r>
            <a:r>
              <a:rPr lang="sv-SE" dirty="0" err="1" smtClean="0"/>
              <a:t>Commons</a:t>
            </a:r>
            <a:endParaRPr lang="en-GB" dirty="0"/>
          </a:p>
        </p:txBody>
      </p:sp>
      <p:sp>
        <p:nvSpPr>
          <p:cNvPr id="3" name="Platshållare för innehåll 2"/>
          <p:cNvSpPr>
            <a:spLocks noGrp="1"/>
          </p:cNvSpPr>
          <p:nvPr>
            <p:ph idx="1"/>
          </p:nvPr>
        </p:nvSpPr>
        <p:spPr/>
        <p:txBody>
          <a:bodyPr/>
          <a:lstStyle/>
          <a:p>
            <a:r>
              <a:rPr lang="sv-SE" dirty="0"/>
              <a:t>Syftet med </a:t>
            </a:r>
            <a:r>
              <a:rPr lang="sv-SE" dirty="0" err="1"/>
              <a:t>Creative</a:t>
            </a:r>
            <a:r>
              <a:rPr lang="sv-SE" dirty="0"/>
              <a:t> </a:t>
            </a:r>
            <a:r>
              <a:rPr lang="sv-SE" dirty="0" err="1"/>
              <a:t>Commons</a:t>
            </a:r>
            <a:r>
              <a:rPr lang="sv-SE" dirty="0"/>
              <a:t> är att ge människor som skapar och som vill dela med sig av sina verk (helt eller delvis) ett verktyg. Det görs genom ett enkelt system av licenser. Upphovsmannen väljer vilka friheter hon eller han vill att verket ska ha och får ett licensavtal som passar hennes eller hans önskemål. </a:t>
            </a:r>
            <a:endParaRPr lang="en-GB" dirty="0"/>
          </a:p>
        </p:txBody>
      </p:sp>
      <p:pic>
        <p:nvPicPr>
          <p:cNvPr id="4"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tretch>
            <a:fillRect/>
          </a:stretch>
        </p:blipFill>
        <p:spPr>
          <a:xfrm>
            <a:off x="8119075" y="541338"/>
            <a:ext cx="609600" cy="609600"/>
          </a:xfrm>
          <a:prstGeom prst="rect">
            <a:avLst/>
          </a:prstGeom>
        </p:spPr>
      </p:pic>
    </p:spTree>
    <p:extLst>
      <p:ext uri="{BB962C8B-B14F-4D97-AF65-F5344CB8AC3E}">
        <p14:creationId xmlns:p14="http://schemas.microsoft.com/office/powerpoint/2010/main" val="16293350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4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4"/>
          <a:stretch>
            <a:fillRect/>
          </a:stretch>
        </p:blipFill>
        <p:spPr>
          <a:xfrm>
            <a:off x="269374" y="548680"/>
            <a:ext cx="8282556" cy="5544616"/>
          </a:xfrm>
          <a:prstGeom prst="rect">
            <a:avLst/>
          </a:prstGeom>
        </p:spPr>
      </p:pic>
      <p:pic>
        <p:nvPicPr>
          <p:cNvPr id="4"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tretch>
            <a:fillRect/>
          </a:stretch>
        </p:blipFill>
        <p:spPr>
          <a:xfrm>
            <a:off x="8388424" y="116632"/>
            <a:ext cx="609600" cy="609600"/>
          </a:xfrm>
          <a:prstGeom prst="rect">
            <a:avLst/>
          </a:prstGeom>
        </p:spPr>
      </p:pic>
    </p:spTree>
    <p:extLst>
      <p:ext uri="{BB962C8B-B14F-4D97-AF65-F5344CB8AC3E}">
        <p14:creationId xmlns:p14="http://schemas.microsoft.com/office/powerpoint/2010/main" val="18771340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3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Licenstyper</a:t>
            </a:r>
            <a:endParaRPr lang="en-GB" dirty="0"/>
          </a:p>
        </p:txBody>
      </p:sp>
      <p:sp>
        <p:nvSpPr>
          <p:cNvPr id="3" name="Platshållare för innehåll 2"/>
          <p:cNvSpPr>
            <a:spLocks noGrp="1"/>
          </p:cNvSpPr>
          <p:nvPr>
            <p:ph idx="1"/>
          </p:nvPr>
        </p:nvSpPr>
        <p:spPr>
          <a:xfrm>
            <a:off x="487850" y="1216482"/>
            <a:ext cx="8229600" cy="3024807"/>
          </a:xfrm>
        </p:spPr>
        <p:txBody>
          <a:bodyPr/>
          <a:lstStyle/>
          <a:p>
            <a:r>
              <a:rPr lang="sv-SE" sz="2000" dirty="0"/>
              <a:t>E</a:t>
            </a:r>
            <a:r>
              <a:rPr lang="sv-SE" sz="2000" dirty="0" smtClean="0"/>
              <a:t>rkännande (BY): </a:t>
            </a:r>
            <a:r>
              <a:rPr lang="sv-SE" sz="2000" dirty="0"/>
              <a:t>Villkoret innebär att upphovsman ska erkännas i samband med att verket används, sprids, bearbetas. Villkoret erkännande följer med alla </a:t>
            </a:r>
            <a:r>
              <a:rPr lang="sv-SE" sz="2000" dirty="0" err="1"/>
              <a:t>Creative</a:t>
            </a:r>
            <a:r>
              <a:rPr lang="sv-SE" sz="2000" dirty="0"/>
              <a:t> </a:t>
            </a:r>
            <a:r>
              <a:rPr lang="sv-SE" sz="2000" dirty="0" err="1"/>
              <a:t>Commons</a:t>
            </a:r>
            <a:r>
              <a:rPr lang="sv-SE" sz="2000" dirty="0"/>
              <a:t> licenserna.</a:t>
            </a:r>
            <a:endParaRPr lang="sv-SE" sz="2000" dirty="0" smtClean="0"/>
          </a:p>
          <a:p>
            <a:r>
              <a:rPr lang="sv-SE" sz="2000" dirty="0" smtClean="0"/>
              <a:t>Dela lika (SA): </a:t>
            </a:r>
            <a:r>
              <a:rPr lang="sv-SE" sz="2000" dirty="0"/>
              <a:t>Villkoret innebär att du tillåter att andra bearbetar eller bygger vidare på ditt verk. Men om verket bearbetas och den som bearbetat verket vill sprida bearbetningen vidare måste de göra det under samma licens</a:t>
            </a:r>
            <a:r>
              <a:rPr lang="sv-SE" sz="2000" dirty="0" smtClean="0"/>
              <a:t>.</a:t>
            </a:r>
          </a:p>
          <a:p>
            <a:r>
              <a:rPr lang="sv-SE" sz="2000" dirty="0" smtClean="0"/>
              <a:t>Inga bearbetningar (ND): </a:t>
            </a:r>
            <a:r>
              <a:rPr lang="sv-SE" sz="2000" dirty="0"/>
              <a:t>Villkoret innebär att du inte låter någon bearbeta ditt verk.</a:t>
            </a:r>
            <a:endParaRPr lang="sv-SE" sz="2000" dirty="0" smtClean="0"/>
          </a:p>
          <a:p>
            <a:r>
              <a:rPr lang="sv-SE" sz="2000" dirty="0" smtClean="0"/>
              <a:t>Icke kommersiell (NC): </a:t>
            </a:r>
            <a:r>
              <a:rPr lang="sv-SE" sz="2000" dirty="0"/>
              <a:t>Villkoret innebär att du inte tillåter kommersiell användning av verket</a:t>
            </a:r>
            <a:r>
              <a:rPr lang="sv-SE" sz="2000" dirty="0" smtClean="0"/>
              <a:t>.</a:t>
            </a:r>
            <a:endParaRPr lang="en-GB" sz="2000" dirty="0"/>
          </a:p>
        </p:txBody>
      </p:sp>
      <p:pic>
        <p:nvPicPr>
          <p:cNvPr id="4" name="Picture 2" descr="http://i.creativecommons.org/l/by/3.0/88x3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0387" y="4965923"/>
            <a:ext cx="141128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i.creativecommons.org/l/by-sa/3.0/88x3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7562" y="4965923"/>
            <a:ext cx="141128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i.creativecommons.org/l/by-nd/3.0/88x3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0312" y="4965923"/>
            <a:ext cx="141128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i.creativecommons.org/l/by-nc/3.0/88x3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49737" y="5661248"/>
            <a:ext cx="14351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http://i.creativecommons.org/l/by-nc-sa/3.0/88x3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97562" y="5661248"/>
            <a:ext cx="14351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http://i.creativecommons.org/l/by-nc-nd/3.0/88x3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80312" y="5661248"/>
            <a:ext cx="14351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tretch>
            <a:fillRect/>
          </a:stretch>
        </p:blipFill>
        <p:spPr>
          <a:xfrm>
            <a:off x="8077200" y="541338"/>
            <a:ext cx="609600" cy="609600"/>
          </a:xfrm>
          <a:prstGeom prst="rect">
            <a:avLst/>
          </a:prstGeom>
        </p:spPr>
      </p:pic>
    </p:spTree>
    <p:extLst>
      <p:ext uri="{BB962C8B-B14F-4D97-AF65-F5344CB8AC3E}">
        <p14:creationId xmlns:p14="http://schemas.microsoft.com/office/powerpoint/2010/main" val="1192452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649"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CC Erkännande</a:t>
            </a:r>
            <a:endParaRPr lang="en-GB" dirty="0"/>
          </a:p>
        </p:txBody>
      </p:sp>
      <p:sp>
        <p:nvSpPr>
          <p:cNvPr id="3" name="Platshållare för innehåll 2"/>
          <p:cNvSpPr>
            <a:spLocks noGrp="1"/>
          </p:cNvSpPr>
          <p:nvPr>
            <p:ph idx="1"/>
          </p:nvPr>
        </p:nvSpPr>
        <p:spPr/>
        <p:txBody>
          <a:bodyPr/>
          <a:lstStyle/>
          <a:p>
            <a:r>
              <a:rPr lang="sv-SE" sz="2400" dirty="0"/>
              <a:t>Licensen </a:t>
            </a:r>
            <a:r>
              <a:rPr lang="sv-SE" sz="2400" dirty="0" err="1">
                <a:hlinkClick r:id="rId4"/>
              </a:rPr>
              <a:t>Creative</a:t>
            </a:r>
            <a:r>
              <a:rPr lang="sv-SE" sz="2400" dirty="0">
                <a:hlinkClick r:id="rId4"/>
              </a:rPr>
              <a:t> </a:t>
            </a:r>
            <a:r>
              <a:rPr lang="sv-SE" sz="2400" dirty="0" err="1">
                <a:hlinkClick r:id="rId4"/>
              </a:rPr>
              <a:t>Commons</a:t>
            </a:r>
            <a:r>
              <a:rPr lang="sv-SE" sz="2400" dirty="0">
                <a:hlinkClick r:id="rId4"/>
              </a:rPr>
              <a:t> erkännande</a:t>
            </a:r>
            <a:r>
              <a:rPr lang="sv-SE" sz="2400" dirty="0"/>
              <a:t> </a:t>
            </a:r>
            <a:r>
              <a:rPr lang="sv-SE" sz="2400" dirty="0" smtClean="0"/>
              <a:t>(CC-BY) innebär </a:t>
            </a:r>
            <a:r>
              <a:rPr lang="sv-SE" sz="2400" dirty="0"/>
              <a:t>att du, som upphovsman, tillåter andra att använda, sprida, göra om, modifiera och bygga vidare på ditt verk, även i kommersiella sammanhang. De som använder dina </a:t>
            </a:r>
            <a:r>
              <a:rPr lang="sv-SE" sz="2400" dirty="0" err="1"/>
              <a:t>Creative</a:t>
            </a:r>
            <a:r>
              <a:rPr lang="sv-SE" sz="2400" dirty="0"/>
              <a:t> </a:t>
            </a:r>
            <a:r>
              <a:rPr lang="sv-SE" sz="2400" dirty="0" err="1"/>
              <a:t>Commons</a:t>
            </a:r>
            <a:r>
              <a:rPr lang="sv-SE" sz="2400" dirty="0"/>
              <a:t> licensierade verk ska uppge att det är du som upphovsman, när de använder, bearbetar eller sprider ditt verk</a:t>
            </a:r>
            <a:r>
              <a:rPr lang="sv-SE" sz="2400" dirty="0" smtClean="0"/>
              <a:t>.</a:t>
            </a:r>
          </a:p>
          <a:p>
            <a:r>
              <a:rPr lang="sv-SE" sz="2400" dirty="0" smtClean="0"/>
              <a:t>BY = By Attribution</a:t>
            </a:r>
          </a:p>
          <a:p>
            <a:r>
              <a:rPr lang="sv-SE" sz="2400" dirty="0" smtClean="0"/>
              <a:t>Den mest tillåtande av CC-licenserna (utom CC-0 / CC-PD)</a:t>
            </a:r>
          </a:p>
          <a:p>
            <a:r>
              <a:rPr lang="sv-SE" sz="2400" dirty="0" smtClean="0"/>
              <a:t>Rekommenderas för maximal användning</a:t>
            </a:r>
            <a:endParaRPr lang="en-GB" sz="2400" dirty="0"/>
          </a:p>
        </p:txBody>
      </p:sp>
      <p:pic>
        <p:nvPicPr>
          <p:cNvPr id="5" name="Picture 2" descr="http://i.creativecommons.org/l/by/3.0/88x3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5856" y="597694"/>
            <a:ext cx="141128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tretch>
            <a:fillRect/>
          </a:stretch>
        </p:blipFill>
        <p:spPr>
          <a:xfrm>
            <a:off x="8392344" y="0"/>
            <a:ext cx="609600" cy="609600"/>
          </a:xfrm>
          <a:prstGeom prst="rect">
            <a:avLst/>
          </a:prstGeom>
        </p:spPr>
      </p:pic>
    </p:spTree>
    <p:extLst>
      <p:ext uri="{BB962C8B-B14F-4D97-AF65-F5344CB8AC3E}">
        <p14:creationId xmlns:p14="http://schemas.microsoft.com/office/powerpoint/2010/main" val="11682518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26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8886" y="485812"/>
            <a:ext cx="8229600" cy="1143000"/>
          </a:xfrm>
        </p:spPr>
        <p:txBody>
          <a:bodyPr/>
          <a:lstStyle/>
          <a:p>
            <a:r>
              <a:rPr lang="sv-SE" dirty="0" smtClean="0"/>
              <a:t>CC Erkännande och dela lika </a:t>
            </a:r>
            <a:endParaRPr lang="en-GB" dirty="0"/>
          </a:p>
        </p:txBody>
      </p:sp>
      <p:sp>
        <p:nvSpPr>
          <p:cNvPr id="3" name="Platshållare för innehåll 2"/>
          <p:cNvSpPr>
            <a:spLocks noGrp="1"/>
          </p:cNvSpPr>
          <p:nvPr>
            <p:ph idx="1"/>
          </p:nvPr>
        </p:nvSpPr>
        <p:spPr>
          <a:xfrm>
            <a:off x="480513" y="1712082"/>
            <a:ext cx="8229600" cy="4176935"/>
          </a:xfrm>
        </p:spPr>
        <p:txBody>
          <a:bodyPr/>
          <a:lstStyle/>
          <a:p>
            <a:r>
              <a:rPr lang="sv-SE" sz="2400" dirty="0"/>
              <a:t>Licensen </a:t>
            </a:r>
            <a:r>
              <a:rPr lang="sv-SE" sz="2400" dirty="0" err="1">
                <a:hlinkClick r:id="rId4"/>
              </a:rPr>
              <a:t>Creative</a:t>
            </a:r>
            <a:r>
              <a:rPr lang="sv-SE" sz="2400" dirty="0">
                <a:hlinkClick r:id="rId4"/>
              </a:rPr>
              <a:t> </a:t>
            </a:r>
            <a:r>
              <a:rPr lang="sv-SE" sz="2400" dirty="0" err="1">
                <a:hlinkClick r:id="rId4"/>
              </a:rPr>
              <a:t>Commons</a:t>
            </a:r>
            <a:r>
              <a:rPr lang="sv-SE" sz="2400" dirty="0">
                <a:hlinkClick r:id="rId4"/>
              </a:rPr>
              <a:t> erkännande, dela lika</a:t>
            </a:r>
            <a:r>
              <a:rPr lang="sv-SE" sz="2400" dirty="0"/>
              <a:t> innebär att du tillåter andra att använda, sprida, göra om, modifiera och bygga vidare, skapa nya verk på ditt verk, så länge de anger att du är upphovsman. Om det skapas nya verk utifrån ditt verk så ska dessa verk spridas och licensieras med samma licens, alltså nya verk ska spridas under samma villkor.</a:t>
            </a:r>
          </a:p>
          <a:p>
            <a:r>
              <a:rPr lang="sv-SE" sz="2400" dirty="0"/>
              <a:t>Alla nya verk som skapas utifrån ett verk som har den här licensen ska ha samma licens, som ursprungsverket</a:t>
            </a:r>
            <a:r>
              <a:rPr lang="sv-SE" sz="2400" dirty="0" smtClean="0"/>
              <a:t>.</a:t>
            </a:r>
          </a:p>
          <a:p>
            <a:r>
              <a:rPr lang="sv-SE" sz="2400" dirty="0" smtClean="0"/>
              <a:t>Denna licens används av </a:t>
            </a:r>
            <a:r>
              <a:rPr lang="sv-SE" sz="2400" dirty="0" err="1" smtClean="0"/>
              <a:t>Wikipedia</a:t>
            </a:r>
            <a:r>
              <a:rPr lang="sv-SE" sz="2400" dirty="0" smtClean="0"/>
              <a:t>, så den bör användas om man använder material från </a:t>
            </a:r>
            <a:r>
              <a:rPr lang="sv-SE" sz="2400" dirty="0" err="1" smtClean="0"/>
              <a:t>Wikipedia</a:t>
            </a:r>
            <a:endParaRPr lang="sv-SE" sz="2400" dirty="0"/>
          </a:p>
          <a:p>
            <a:endParaRPr lang="en-GB" dirty="0"/>
          </a:p>
        </p:txBody>
      </p:sp>
      <p:pic>
        <p:nvPicPr>
          <p:cNvPr id="4" name="Picture 4" descr="http://i.creativecommons.org/l/by-sa/3.0/88x3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4328" y="227723"/>
            <a:ext cx="141128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tretch>
            <a:fillRect/>
          </a:stretch>
        </p:blipFill>
        <p:spPr>
          <a:xfrm>
            <a:off x="8382000" y="1089906"/>
            <a:ext cx="609600" cy="609600"/>
          </a:xfrm>
          <a:prstGeom prst="rect">
            <a:avLst/>
          </a:prstGeom>
        </p:spPr>
      </p:pic>
    </p:spTree>
    <p:extLst>
      <p:ext uri="{BB962C8B-B14F-4D97-AF65-F5344CB8AC3E}">
        <p14:creationId xmlns:p14="http://schemas.microsoft.com/office/powerpoint/2010/main" val="16474603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6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Copyleft</a:t>
            </a:r>
            <a:endParaRPr lang="en-GB" dirty="0"/>
          </a:p>
        </p:txBody>
      </p:sp>
      <p:sp>
        <p:nvSpPr>
          <p:cNvPr id="3" name="Platshållare för innehåll 2"/>
          <p:cNvSpPr>
            <a:spLocks noGrp="1"/>
          </p:cNvSpPr>
          <p:nvPr>
            <p:ph idx="1"/>
          </p:nvPr>
        </p:nvSpPr>
        <p:spPr/>
        <p:txBody>
          <a:bodyPr/>
          <a:lstStyle/>
          <a:p>
            <a:r>
              <a:rPr lang="sv-SE" sz="2800" dirty="0" err="1"/>
              <a:t>Copyleft</a:t>
            </a:r>
            <a:r>
              <a:rPr lang="sv-SE" sz="2800" dirty="0"/>
              <a:t> går ut på att man tillåter användning, men på villkor att resulterande verk också licensieras på samma </a:t>
            </a:r>
            <a:r>
              <a:rPr lang="sv-SE" sz="2800" dirty="0" smtClean="0"/>
              <a:t>sätt</a:t>
            </a:r>
          </a:p>
          <a:p>
            <a:r>
              <a:rPr lang="en-GB" sz="2800" dirty="0" err="1" smtClean="0"/>
              <a:t>Exempel</a:t>
            </a:r>
            <a:r>
              <a:rPr lang="en-GB" sz="2800" dirty="0" smtClean="0"/>
              <a:t> </a:t>
            </a:r>
            <a:r>
              <a:rPr lang="en-GB" sz="2800" dirty="0" err="1" smtClean="0"/>
              <a:t>är</a:t>
            </a:r>
            <a:r>
              <a:rPr lang="en-GB" sz="2800" dirty="0" smtClean="0"/>
              <a:t> GNU GPL, Mozilla </a:t>
            </a:r>
            <a:r>
              <a:rPr lang="en-GB" sz="2800" dirty="0"/>
              <a:t>Public License (MPL), Open Software License (OSL) </a:t>
            </a:r>
            <a:r>
              <a:rPr lang="en-GB" sz="2800" dirty="0" err="1"/>
              <a:t>och</a:t>
            </a:r>
            <a:r>
              <a:rPr lang="en-GB" sz="2800" dirty="0"/>
              <a:t> Creative Commons Attribution </a:t>
            </a:r>
            <a:r>
              <a:rPr lang="en-GB" sz="2800" dirty="0" smtClean="0"/>
              <a:t>Share-Alike</a:t>
            </a:r>
          </a:p>
          <a:p>
            <a:r>
              <a:rPr lang="sv-SE" sz="2800" dirty="0"/>
              <a:t>Det är inte möjligt att kombinera delar av två verk med olika licenser till ett nytt verk eftersom man då inte kan tillgodose kravet på att distribuera den bearbetade versionen under samma licens</a:t>
            </a:r>
            <a:r>
              <a:rPr lang="sv-SE" dirty="0"/>
              <a:t>.</a:t>
            </a:r>
            <a:endParaRPr lang="en-GB" dirty="0"/>
          </a:p>
        </p:txBody>
      </p:sp>
      <p:pic>
        <p:nvPicPr>
          <p:cNvPr id="4" name="Inspelat lju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tretch>
            <a:fillRect/>
          </a:stretch>
        </p:blipFill>
        <p:spPr>
          <a:xfrm>
            <a:off x="7956376" y="536576"/>
            <a:ext cx="609600" cy="609600"/>
          </a:xfrm>
          <a:prstGeom prst="rect">
            <a:avLst/>
          </a:prstGeom>
        </p:spPr>
      </p:pic>
    </p:spTree>
    <p:extLst>
      <p:ext uri="{BB962C8B-B14F-4D97-AF65-F5344CB8AC3E}">
        <p14:creationId xmlns:p14="http://schemas.microsoft.com/office/powerpoint/2010/main" val="20438932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2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uli-geoforum2012">
  <a:themeElements>
    <a:clrScheme name="ULI Geoforum blå sem kurs">
      <a:dk1>
        <a:sysClr val="windowText" lastClr="000000"/>
      </a:dk1>
      <a:lt1>
        <a:sysClr val="window" lastClr="FFFFFF"/>
      </a:lt1>
      <a:dk2>
        <a:srgbClr val="004A99"/>
      </a:dk2>
      <a:lt2>
        <a:srgbClr val="EEECE1"/>
      </a:lt2>
      <a:accent1>
        <a:srgbClr val="00A3D4"/>
      </a:accent1>
      <a:accent2>
        <a:srgbClr val="E95D0F"/>
      </a:accent2>
      <a:accent3>
        <a:srgbClr val="004A99"/>
      </a:accent3>
      <a:accent4>
        <a:srgbClr val="990066"/>
      </a:accent4>
      <a:accent5>
        <a:srgbClr val="66CC33"/>
      </a:accent5>
      <a:accent6>
        <a:srgbClr val="FF0000"/>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8478</TotalTime>
  <Words>552</Words>
  <Application>Microsoft Office PowerPoint</Application>
  <PresentationFormat>Bildspel på skärmen (4:3)</PresentationFormat>
  <Paragraphs>62</Paragraphs>
  <Slides>14</Slides>
  <Notes>3</Notes>
  <HiddenSlides>0</HiddenSlides>
  <MMClips>13</MMClips>
  <ScaleCrop>false</ScaleCrop>
  <HeadingPairs>
    <vt:vector size="6" baseType="variant">
      <vt:variant>
        <vt:lpstr>Använt teckensnitt</vt:lpstr>
      </vt:variant>
      <vt:variant>
        <vt:i4>4</vt:i4>
      </vt:variant>
      <vt:variant>
        <vt:lpstr>Tema</vt:lpstr>
      </vt:variant>
      <vt:variant>
        <vt:i4>2</vt:i4>
      </vt:variant>
      <vt:variant>
        <vt:lpstr>Bildrubriker</vt:lpstr>
      </vt:variant>
      <vt:variant>
        <vt:i4>14</vt:i4>
      </vt:variant>
    </vt:vector>
  </HeadingPairs>
  <TitlesOfParts>
    <vt:vector size="20" baseType="lpstr">
      <vt:lpstr>ＭＳ Ｐゴシック</vt:lpstr>
      <vt:lpstr>ＭＳ Ｐゴシック</vt:lpstr>
      <vt:lpstr>Arial</vt:lpstr>
      <vt:lpstr>Calibri</vt:lpstr>
      <vt:lpstr>uli-geoforum2012</vt:lpstr>
      <vt:lpstr>Anpassad formgivning</vt:lpstr>
      <vt:lpstr>Öppna licenser</vt:lpstr>
      <vt:lpstr>Vill du höra ljudet?</vt:lpstr>
      <vt:lpstr>Målsättning med presentationen</vt:lpstr>
      <vt:lpstr>Creative Commons</vt:lpstr>
      <vt:lpstr>PowerPoint-presentation</vt:lpstr>
      <vt:lpstr>Licenstyper</vt:lpstr>
      <vt:lpstr>CC Erkännande</vt:lpstr>
      <vt:lpstr>CC Erkännande och dela lika </vt:lpstr>
      <vt:lpstr>Copyleft</vt:lpstr>
      <vt:lpstr>CC-licensernas tre lager</vt:lpstr>
      <vt:lpstr>Hjälpmedel</vt:lpstr>
      <vt:lpstr>Lite juridik</vt:lpstr>
      <vt:lpstr>Vilka delar omfattas</vt:lpstr>
      <vt:lpstr>Sammanfattning</vt:lpstr>
    </vt:vector>
  </TitlesOfParts>
  <Company>Novogit AB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Öppna licenser</dc:title>
  <dc:creator>Anders Östman</dc:creator>
  <dc:description>Framtagen av Novogit AB och ULI Geoforum</dc:description>
  <cp:lastModifiedBy>Anders Östman</cp:lastModifiedBy>
  <cp:revision>494</cp:revision>
  <cp:lastPrinted>2013-11-08T10:25:51Z</cp:lastPrinted>
  <dcterms:created xsi:type="dcterms:W3CDTF">2012-02-20T08:22:42Z</dcterms:created>
  <dcterms:modified xsi:type="dcterms:W3CDTF">2015-11-26T12:19:57Z</dcterms:modified>
</cp:coreProperties>
</file>